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136" r:id="rId4"/>
    <p:sldMasterId id="2147484137" r:id="rId5"/>
    <p:sldMasterId id="2147484138" r:id="rId6"/>
    <p:sldMasterId id="2147484139" r:id="rId7"/>
    <p:sldMasterId id="2147484140" r:id="rId8"/>
    <p:sldMasterId id="2147484141" r:id="rId9"/>
    <p:sldMasterId id="2147484142" r:id="rId10"/>
    <p:sldMasterId id="2147484143" r:id="rId11"/>
    <p:sldMasterId id="2147484144" r:id="rId12"/>
    <p:sldMasterId id="2147484145" r:id="rId13"/>
    <p:sldMasterId id="2147484146" r:id="rId14"/>
    <p:sldMasterId id="2147484147" r:id="rId15"/>
    <p:sldMasterId id="2147484148"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Lst>
  <p:sldSz cy="6858000" cx="12192000"/>
  <p:notesSz cx="6858000" cy="9144000"/>
  <p:embeddedFontLst>
    <p:embeddedFont>
      <p:font typeface="Red Hat Text Medium"/>
      <p:regular r:id="rId91"/>
      <p:bold r:id="rId92"/>
      <p:italic r:id="rId93"/>
      <p:boldItalic r:id="rId94"/>
    </p:embeddedFont>
    <p:embeddedFont>
      <p:font typeface="Proxima Nova"/>
      <p:regular r:id="rId95"/>
      <p:bold r:id="rId96"/>
      <p:italic r:id="rId97"/>
      <p:boldItalic r:id="rId98"/>
    </p:embeddedFont>
    <p:embeddedFont>
      <p:font typeface="Red Hat Display Medium"/>
      <p:regular r:id="rId99"/>
      <p:bold r:id="rId100"/>
      <p:italic r:id="rId101"/>
      <p:boldItalic r:id="rId102"/>
    </p:embeddedFont>
    <p:embeddedFont>
      <p:font typeface="Overpass ExtraLight"/>
      <p:regular r:id="rId103"/>
      <p:bold r:id="rId104"/>
      <p:italic r:id="rId105"/>
      <p:boldItalic r:id="rId106"/>
    </p:embeddedFont>
    <p:embeddedFont>
      <p:font typeface="Overpass SemiBold"/>
      <p:regular r:id="rId107"/>
      <p:bold r:id="rId108"/>
      <p:italic r:id="rId109"/>
      <p:boldItalic r:id="rId110"/>
    </p:embeddedFont>
    <p:embeddedFont>
      <p:font typeface="Red Hat Text"/>
      <p:regular r:id="rId111"/>
      <p:bold r:id="rId112"/>
      <p:italic r:id="rId113"/>
      <p:boldItalic r:id="rId114"/>
    </p:embeddedFont>
    <p:embeddedFont>
      <p:font typeface="Roboto Mono"/>
      <p:regular r:id="rId115"/>
      <p:bold r:id="rId116"/>
      <p:italic r:id="rId117"/>
      <p:boldItalic r:id="rId118"/>
    </p:embeddedFont>
    <p:embeddedFont>
      <p:font typeface="Overpass"/>
      <p:regular r:id="rId119"/>
      <p:bold r:id="rId120"/>
      <p:italic r:id="rId121"/>
      <p:boldItalic r:id="rId122"/>
    </p:embeddedFont>
    <p:embeddedFont>
      <p:font typeface="Open Sans SemiBold"/>
      <p:regular r:id="rId123"/>
      <p:bold r:id="rId124"/>
      <p:italic r:id="rId125"/>
      <p:boldItalic r:id="rId126"/>
    </p:embeddedFont>
    <p:embeddedFont>
      <p:font typeface="Overpass Light"/>
      <p:regular r:id="rId127"/>
      <p:bold r:id="rId128"/>
      <p:italic r:id="rId129"/>
      <p:boldItalic r:id="rId130"/>
    </p:embeddedFont>
    <p:embeddedFont>
      <p:font typeface="Red Hat Display"/>
      <p:regular r:id="rId131"/>
      <p:bold r:id="rId132"/>
      <p:italic r:id="rId133"/>
      <p:boldItalic r:id="rId134"/>
    </p:embeddedFont>
    <p:embeddedFont>
      <p:font typeface="Oswald"/>
      <p:regular r:id="rId135"/>
      <p:bold r:id="rId136"/>
    </p:embeddedFont>
    <p:embeddedFont>
      <p:font typeface="Open Sans Light"/>
      <p:regular r:id="rId137"/>
      <p:bold r:id="rId138"/>
      <p:italic r:id="rId139"/>
      <p:boldItalic r:id="rId140"/>
    </p:embeddedFont>
    <p:embeddedFont>
      <p:font typeface="Open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107" Type="http://schemas.openxmlformats.org/officeDocument/2006/relationships/font" Target="fonts/OverpassSemiBold-regular.fntdata"/><Relationship Id="rId106" Type="http://schemas.openxmlformats.org/officeDocument/2006/relationships/font" Target="fonts/OverpassExtraLight-boldItalic.fntdata"/><Relationship Id="rId105" Type="http://schemas.openxmlformats.org/officeDocument/2006/relationships/font" Target="fonts/OverpassExtraLight-italic.fntdata"/><Relationship Id="rId104" Type="http://schemas.openxmlformats.org/officeDocument/2006/relationships/font" Target="fonts/OverpassExtraLight-bold.fntdata"/><Relationship Id="rId109" Type="http://schemas.openxmlformats.org/officeDocument/2006/relationships/font" Target="fonts/OverpassSemiBold-italic.fntdata"/><Relationship Id="rId108" Type="http://schemas.openxmlformats.org/officeDocument/2006/relationships/font" Target="fonts/OverpassSemiBold-bold.fntdata"/><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103" Type="http://schemas.openxmlformats.org/officeDocument/2006/relationships/font" Target="fonts/OverpassExtraLight-regular.fntdata"/><Relationship Id="rId102" Type="http://schemas.openxmlformats.org/officeDocument/2006/relationships/font" Target="fonts/RedHatDisplayMedium-boldItalic.fntdata"/><Relationship Id="rId101" Type="http://schemas.openxmlformats.org/officeDocument/2006/relationships/font" Target="fonts/RedHatDisplayMedium-italic.fntdata"/><Relationship Id="rId100" Type="http://schemas.openxmlformats.org/officeDocument/2006/relationships/font" Target="fonts/RedHatDisplayMedium-bold.fntdata"/><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129" Type="http://schemas.openxmlformats.org/officeDocument/2006/relationships/font" Target="fonts/OverpassLight-italic.fntdata"/><Relationship Id="rId128" Type="http://schemas.openxmlformats.org/officeDocument/2006/relationships/font" Target="fonts/OverpassLight-bold.fntdata"/><Relationship Id="rId127" Type="http://schemas.openxmlformats.org/officeDocument/2006/relationships/font" Target="fonts/OverpassLight-regular.fntdata"/><Relationship Id="rId126" Type="http://schemas.openxmlformats.org/officeDocument/2006/relationships/font" Target="fonts/OpenSansSemiBold-boldItalic.fntdata"/><Relationship Id="rId26" Type="http://schemas.openxmlformats.org/officeDocument/2006/relationships/slide" Target="slides/slide9.xml"/><Relationship Id="rId121" Type="http://schemas.openxmlformats.org/officeDocument/2006/relationships/font" Target="fonts/Overpass-italic.fntdata"/><Relationship Id="rId25" Type="http://schemas.openxmlformats.org/officeDocument/2006/relationships/slide" Target="slides/slide8.xml"/><Relationship Id="rId120" Type="http://schemas.openxmlformats.org/officeDocument/2006/relationships/font" Target="fonts/Overpass-bold.fntdata"/><Relationship Id="rId28" Type="http://schemas.openxmlformats.org/officeDocument/2006/relationships/slide" Target="slides/slide11.xml"/><Relationship Id="rId27" Type="http://schemas.openxmlformats.org/officeDocument/2006/relationships/slide" Target="slides/slide10.xml"/><Relationship Id="rId125" Type="http://schemas.openxmlformats.org/officeDocument/2006/relationships/font" Target="fonts/OpenSansSemiBold-italic.fntdata"/><Relationship Id="rId29" Type="http://schemas.openxmlformats.org/officeDocument/2006/relationships/slide" Target="slides/slide12.xml"/><Relationship Id="rId124" Type="http://schemas.openxmlformats.org/officeDocument/2006/relationships/font" Target="fonts/OpenSansSemiBold-bold.fntdata"/><Relationship Id="rId123" Type="http://schemas.openxmlformats.org/officeDocument/2006/relationships/font" Target="fonts/OpenSansSemiBold-regular.fntdata"/><Relationship Id="rId122" Type="http://schemas.openxmlformats.org/officeDocument/2006/relationships/font" Target="fonts/Overpass-boldItalic.fntdata"/><Relationship Id="rId95" Type="http://schemas.openxmlformats.org/officeDocument/2006/relationships/font" Target="fonts/ProximaNova-regular.fntdata"/><Relationship Id="rId94" Type="http://schemas.openxmlformats.org/officeDocument/2006/relationships/font" Target="fonts/RedHatTextMedium-boldItalic.fntdata"/><Relationship Id="rId97" Type="http://schemas.openxmlformats.org/officeDocument/2006/relationships/font" Target="fonts/ProximaNova-italic.fntdata"/><Relationship Id="rId96" Type="http://schemas.openxmlformats.org/officeDocument/2006/relationships/font" Target="fonts/ProximaNova-bold.fntdata"/><Relationship Id="rId11" Type="http://schemas.openxmlformats.org/officeDocument/2006/relationships/slideMaster" Target="slideMasters/slideMaster8.xml"/><Relationship Id="rId99" Type="http://schemas.openxmlformats.org/officeDocument/2006/relationships/font" Target="fonts/RedHatDisplayMedium-regular.fntdata"/><Relationship Id="rId10" Type="http://schemas.openxmlformats.org/officeDocument/2006/relationships/slideMaster" Target="slideMasters/slideMaster7.xml"/><Relationship Id="rId98" Type="http://schemas.openxmlformats.org/officeDocument/2006/relationships/font" Target="fonts/ProximaNova-boldItalic.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RedHatTextMedium-regular.fntdata"/><Relationship Id="rId90" Type="http://schemas.openxmlformats.org/officeDocument/2006/relationships/slide" Target="slides/slide73.xml"/><Relationship Id="rId93" Type="http://schemas.openxmlformats.org/officeDocument/2006/relationships/font" Target="fonts/RedHatTextMedium-italic.fntdata"/><Relationship Id="rId92" Type="http://schemas.openxmlformats.org/officeDocument/2006/relationships/font" Target="fonts/RedHatTextMedium-bold.fntdata"/><Relationship Id="rId118" Type="http://schemas.openxmlformats.org/officeDocument/2006/relationships/font" Target="fonts/RobotoMono-boldItalic.fntdata"/><Relationship Id="rId117" Type="http://schemas.openxmlformats.org/officeDocument/2006/relationships/font" Target="fonts/RobotoMono-italic.fntdata"/><Relationship Id="rId116" Type="http://schemas.openxmlformats.org/officeDocument/2006/relationships/font" Target="fonts/RobotoMono-bold.fntdata"/><Relationship Id="rId115" Type="http://schemas.openxmlformats.org/officeDocument/2006/relationships/font" Target="fonts/RobotoMono-regular.fntdata"/><Relationship Id="rId119" Type="http://schemas.openxmlformats.org/officeDocument/2006/relationships/font" Target="fonts/Overpass-regular.fntdata"/><Relationship Id="rId15" Type="http://schemas.openxmlformats.org/officeDocument/2006/relationships/slideMaster" Target="slideMasters/slideMaster12.xml"/><Relationship Id="rId110" Type="http://schemas.openxmlformats.org/officeDocument/2006/relationships/font" Target="fonts/OverpassSemiBold-boldItalic.fntdata"/><Relationship Id="rId14" Type="http://schemas.openxmlformats.org/officeDocument/2006/relationships/slideMaster" Target="slideMasters/slideMaster11.xml"/><Relationship Id="rId17" Type="http://schemas.openxmlformats.org/officeDocument/2006/relationships/notesMaster" Target="notesMasters/notesMaster1.xml"/><Relationship Id="rId16" Type="http://schemas.openxmlformats.org/officeDocument/2006/relationships/slideMaster" Target="slideMasters/slideMaster13.xml"/><Relationship Id="rId19" Type="http://schemas.openxmlformats.org/officeDocument/2006/relationships/slide" Target="slides/slide2.xml"/><Relationship Id="rId114" Type="http://schemas.openxmlformats.org/officeDocument/2006/relationships/font" Target="fonts/RedHatText-boldItalic.fntdata"/><Relationship Id="rId18" Type="http://schemas.openxmlformats.org/officeDocument/2006/relationships/slide" Target="slides/slide1.xml"/><Relationship Id="rId113" Type="http://schemas.openxmlformats.org/officeDocument/2006/relationships/font" Target="fonts/RedHatText-italic.fntdata"/><Relationship Id="rId112" Type="http://schemas.openxmlformats.org/officeDocument/2006/relationships/font" Target="fonts/RedHatText-bold.fntdata"/><Relationship Id="rId111" Type="http://schemas.openxmlformats.org/officeDocument/2006/relationships/font" Target="fonts/RedHatText-regular.fntdata"/><Relationship Id="rId84" Type="http://schemas.openxmlformats.org/officeDocument/2006/relationships/slide" Target="slides/slide67.xml"/><Relationship Id="rId83" Type="http://schemas.openxmlformats.org/officeDocument/2006/relationships/slide" Target="slides/slide66.xml"/><Relationship Id="rId86" Type="http://schemas.openxmlformats.org/officeDocument/2006/relationships/slide" Target="slides/slide69.xml"/><Relationship Id="rId85" Type="http://schemas.openxmlformats.org/officeDocument/2006/relationships/slide" Target="slides/slide68.xml"/><Relationship Id="rId88" Type="http://schemas.openxmlformats.org/officeDocument/2006/relationships/slide" Target="slides/slide71.xml"/><Relationship Id="rId87" Type="http://schemas.openxmlformats.org/officeDocument/2006/relationships/slide" Target="slides/slide70.xml"/><Relationship Id="rId89" Type="http://schemas.openxmlformats.org/officeDocument/2006/relationships/slide" Target="slides/slide72.xml"/><Relationship Id="rId80" Type="http://schemas.openxmlformats.org/officeDocument/2006/relationships/slide" Target="slides/slide63.xml"/><Relationship Id="rId82" Type="http://schemas.openxmlformats.org/officeDocument/2006/relationships/slide" Target="slides/slide65.xml"/><Relationship Id="rId81" Type="http://schemas.openxmlformats.org/officeDocument/2006/relationships/slide" Target="slides/slide6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3" Type="http://schemas.openxmlformats.org/officeDocument/2006/relationships/font" Target="fonts/OpenSans-italic.fntdata"/><Relationship Id="rId142" Type="http://schemas.openxmlformats.org/officeDocument/2006/relationships/font" Target="fonts/OpenSans-bold.fntdata"/><Relationship Id="rId141" Type="http://schemas.openxmlformats.org/officeDocument/2006/relationships/font" Target="fonts/OpenSans-regular.fntdata"/><Relationship Id="rId140" Type="http://schemas.openxmlformats.org/officeDocument/2006/relationships/font" Target="fonts/OpenSansLigh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144" Type="http://schemas.openxmlformats.org/officeDocument/2006/relationships/font" Target="fonts/OpenSans-boldItalic.fntdata"/><Relationship Id="rId73" Type="http://schemas.openxmlformats.org/officeDocument/2006/relationships/slide" Target="slides/slide56.xml"/><Relationship Id="rId72" Type="http://schemas.openxmlformats.org/officeDocument/2006/relationships/slide" Target="slides/slide55.xml"/><Relationship Id="rId75" Type="http://schemas.openxmlformats.org/officeDocument/2006/relationships/slide" Target="slides/slide58.xml"/><Relationship Id="rId74" Type="http://schemas.openxmlformats.org/officeDocument/2006/relationships/slide" Target="slides/slide57.xml"/><Relationship Id="rId77" Type="http://schemas.openxmlformats.org/officeDocument/2006/relationships/slide" Target="slides/slide60.xml"/><Relationship Id="rId76" Type="http://schemas.openxmlformats.org/officeDocument/2006/relationships/slide" Target="slides/slide59.xml"/><Relationship Id="rId79" Type="http://schemas.openxmlformats.org/officeDocument/2006/relationships/slide" Target="slides/slide62.xml"/><Relationship Id="rId78" Type="http://schemas.openxmlformats.org/officeDocument/2006/relationships/slide" Target="slides/slide61.xml"/><Relationship Id="rId71" Type="http://schemas.openxmlformats.org/officeDocument/2006/relationships/slide" Target="slides/slide54.xml"/><Relationship Id="rId70" Type="http://schemas.openxmlformats.org/officeDocument/2006/relationships/slide" Target="slides/slide53.xml"/><Relationship Id="rId139" Type="http://schemas.openxmlformats.org/officeDocument/2006/relationships/font" Target="fonts/OpenSansLight-italic.fntdata"/><Relationship Id="rId138" Type="http://schemas.openxmlformats.org/officeDocument/2006/relationships/font" Target="fonts/OpenSansLight-bold.fntdata"/><Relationship Id="rId137" Type="http://schemas.openxmlformats.org/officeDocument/2006/relationships/font" Target="fonts/OpenSansLight-regular.fntdata"/><Relationship Id="rId132" Type="http://schemas.openxmlformats.org/officeDocument/2006/relationships/font" Target="fonts/RedHatDisplay-bold.fntdata"/><Relationship Id="rId131" Type="http://schemas.openxmlformats.org/officeDocument/2006/relationships/font" Target="fonts/RedHatDisplay-regular.fntdata"/><Relationship Id="rId130" Type="http://schemas.openxmlformats.org/officeDocument/2006/relationships/font" Target="fonts/OverpassLight-boldItalic.fntdata"/><Relationship Id="rId136" Type="http://schemas.openxmlformats.org/officeDocument/2006/relationships/font" Target="fonts/Oswald-bold.fntdata"/><Relationship Id="rId135" Type="http://schemas.openxmlformats.org/officeDocument/2006/relationships/font" Target="fonts/Oswald-regular.fntdata"/><Relationship Id="rId134" Type="http://schemas.openxmlformats.org/officeDocument/2006/relationships/font" Target="fonts/RedHatDisplay-boldItalic.fntdata"/><Relationship Id="rId133" Type="http://schemas.openxmlformats.org/officeDocument/2006/relationships/font" Target="fonts/RedHatDisplay-italic.fntdata"/><Relationship Id="rId62" Type="http://schemas.openxmlformats.org/officeDocument/2006/relationships/slide" Target="slides/slide45.xml"/><Relationship Id="rId61" Type="http://schemas.openxmlformats.org/officeDocument/2006/relationships/slide" Target="slides/slide44.xml"/><Relationship Id="rId64" Type="http://schemas.openxmlformats.org/officeDocument/2006/relationships/slide" Target="slides/slide47.xml"/><Relationship Id="rId63" Type="http://schemas.openxmlformats.org/officeDocument/2006/relationships/slide" Target="slides/slide46.xml"/><Relationship Id="rId66" Type="http://schemas.openxmlformats.org/officeDocument/2006/relationships/slide" Target="slides/slide49.xml"/><Relationship Id="rId65" Type="http://schemas.openxmlformats.org/officeDocument/2006/relationships/slide" Target="slides/slide48.xml"/><Relationship Id="rId68" Type="http://schemas.openxmlformats.org/officeDocument/2006/relationships/slide" Target="slides/slide51.xml"/><Relationship Id="rId67" Type="http://schemas.openxmlformats.org/officeDocument/2006/relationships/slide" Target="slides/slide50.xml"/><Relationship Id="rId60" Type="http://schemas.openxmlformats.org/officeDocument/2006/relationships/slide" Target="slides/slide43.xml"/><Relationship Id="rId69" Type="http://schemas.openxmlformats.org/officeDocument/2006/relationships/slide" Target="slides/slide52.xml"/><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55" Type="http://schemas.openxmlformats.org/officeDocument/2006/relationships/slide" Target="slides/slide38.xml"/><Relationship Id="rId54" Type="http://schemas.openxmlformats.org/officeDocument/2006/relationships/slide" Target="slides/slide37.xml"/><Relationship Id="rId57" Type="http://schemas.openxmlformats.org/officeDocument/2006/relationships/slide" Target="slides/slide40.xml"/><Relationship Id="rId56" Type="http://schemas.openxmlformats.org/officeDocument/2006/relationships/slide" Target="slides/slide39.xml"/><Relationship Id="rId59" Type="http://schemas.openxmlformats.org/officeDocument/2006/relationships/slide" Target="slides/slide42.xml"/><Relationship Id="rId58"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RYGvDtMM95I&amp;list=PLsM3ZE5tGAVatO65JIxgskQh-OKoqM4F2&amp;index=4"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quarkus.io/guides/cdi#ok-injection-looks-cool-what-other-services-are-provided"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1" name="Shape 6181"/>
        <p:cNvGrpSpPr/>
        <p:nvPr/>
      </p:nvGrpSpPr>
      <p:grpSpPr>
        <a:xfrm>
          <a:off x="0" y="0"/>
          <a:ext cx="0" cy="0"/>
          <a:chOff x="0" y="0"/>
          <a:chExt cx="0" cy="0"/>
        </a:xfrm>
      </p:grpSpPr>
      <p:sp>
        <p:nvSpPr>
          <p:cNvPr id="6182" name="Google Shape;6182;gbc5fe965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3" name="Google Shape;6183;gbc5fe965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9" name="Shape 6389"/>
        <p:cNvGrpSpPr/>
        <p:nvPr/>
      </p:nvGrpSpPr>
      <p:grpSpPr>
        <a:xfrm>
          <a:off x="0" y="0"/>
          <a:ext cx="0" cy="0"/>
          <a:chOff x="0" y="0"/>
          <a:chExt cx="0" cy="0"/>
        </a:xfrm>
      </p:grpSpPr>
      <p:sp>
        <p:nvSpPr>
          <p:cNvPr id="6390" name="Google Shape;6390;gae5be6cd54_0_2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1" name="Google Shape;6391;gae5be6cd54_0_2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7" name="Shape 6407"/>
        <p:cNvGrpSpPr/>
        <p:nvPr/>
      </p:nvGrpSpPr>
      <p:grpSpPr>
        <a:xfrm>
          <a:off x="0" y="0"/>
          <a:ext cx="0" cy="0"/>
          <a:chOff x="0" y="0"/>
          <a:chExt cx="0" cy="0"/>
        </a:xfrm>
      </p:grpSpPr>
      <p:sp>
        <p:nvSpPr>
          <p:cNvPr id="6408" name="Google Shape;6408;gae5be6cd54_0_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9" name="Google Shape;6409;gae5be6cd54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9" name="Shape 6419"/>
        <p:cNvGrpSpPr/>
        <p:nvPr/>
      </p:nvGrpSpPr>
      <p:grpSpPr>
        <a:xfrm>
          <a:off x="0" y="0"/>
          <a:ext cx="0" cy="0"/>
          <a:chOff x="0" y="0"/>
          <a:chExt cx="0" cy="0"/>
        </a:xfrm>
      </p:grpSpPr>
      <p:sp>
        <p:nvSpPr>
          <p:cNvPr id="6420" name="Google Shape;6420;gba8807696c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1" name="Google Shape;6421;gba8807696c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it was designed for a different era, and made tradeoffs that are showing their age in the world of cloud-native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9" name="Shape 6429"/>
        <p:cNvGrpSpPr/>
        <p:nvPr/>
      </p:nvGrpSpPr>
      <p:grpSpPr>
        <a:xfrm>
          <a:off x="0" y="0"/>
          <a:ext cx="0" cy="0"/>
          <a:chOff x="0" y="0"/>
          <a:chExt cx="0" cy="0"/>
        </a:xfrm>
      </p:grpSpPr>
      <p:sp>
        <p:nvSpPr>
          <p:cNvPr id="6430" name="Google Shape;6430;gae5be6cd54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1" name="Google Shape;6431;gae5be6cd54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a:t>
            </a:r>
            <a:endParaRPr/>
          </a:p>
          <a:p>
            <a:pPr indent="0" lvl="0" marL="0" rtl="0" algn="l">
              <a:spcBef>
                <a:spcPts val="0"/>
              </a:spcBef>
              <a:spcAft>
                <a:spcPts val="0"/>
              </a:spcAft>
              <a:buNone/>
            </a:pPr>
            <a:r>
              <a:rPr lang="en"/>
              <a:t>In the early days of Java we saw development of frameworks which matched the design goals and target deployment platforms of Java.</a:t>
            </a:r>
            <a:endParaRPr/>
          </a:p>
          <a:p>
            <a:pPr indent="0" lvl="0" marL="0" rtl="0" algn="l">
              <a:spcBef>
                <a:spcPts val="0"/>
              </a:spcBef>
              <a:spcAft>
                <a:spcPts val="0"/>
              </a:spcAft>
              <a:buNone/>
            </a:pPr>
            <a:r>
              <a:rPr lang="en"/>
              <a:t>These frameworks did a lot of acrobatics to keep the apps flying in the air, and even allowed developers to modify the app it as it flew.</a:t>
            </a:r>
            <a:endParaRPr/>
          </a:p>
          <a:p>
            <a:pPr indent="0" lvl="0" marL="0" rtl="0" algn="l">
              <a:spcBef>
                <a:spcPts val="0"/>
              </a:spcBef>
              <a:spcAft>
                <a:spcPts val="0"/>
              </a:spcAft>
              <a:buNone/>
            </a:pPr>
            <a:r>
              <a:rPr lang="en">
                <a:solidFill>
                  <a:schemeClr val="dk1"/>
                </a:solidFill>
              </a:rPr>
              <a:t>[click]</a:t>
            </a:r>
            <a:endParaRPr/>
          </a:p>
          <a:p>
            <a:pPr indent="0" lvl="0" marL="0" rtl="0" algn="l">
              <a:spcBef>
                <a:spcPts val="0"/>
              </a:spcBef>
              <a:spcAft>
                <a:spcPts val="0"/>
              </a:spcAft>
              <a:buNone/>
            </a:pPr>
            <a:r>
              <a:rPr lang="en"/>
              <a:t>With the rise of cloud computing and containers, this dynamic behavior and associated heavy footprint of Java apps no longer matches how developers and operations teams want to build and deploy applications today.</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6" name="Shape 6436"/>
        <p:cNvGrpSpPr/>
        <p:nvPr/>
      </p:nvGrpSpPr>
      <p:grpSpPr>
        <a:xfrm>
          <a:off x="0" y="0"/>
          <a:ext cx="0" cy="0"/>
          <a:chOff x="0" y="0"/>
          <a:chExt cx="0" cy="0"/>
        </a:xfrm>
      </p:grpSpPr>
      <p:sp>
        <p:nvSpPr>
          <p:cNvPr id="6437" name="Google Shape;6437;gbcd25251a9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8" name="Google Shape;6438;gbcd25251a9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6" name="Shape 6446"/>
        <p:cNvGrpSpPr/>
        <p:nvPr/>
      </p:nvGrpSpPr>
      <p:grpSpPr>
        <a:xfrm>
          <a:off x="0" y="0"/>
          <a:ext cx="0" cy="0"/>
          <a:chOff x="0" y="0"/>
          <a:chExt cx="0" cy="0"/>
        </a:xfrm>
      </p:grpSpPr>
      <p:sp>
        <p:nvSpPr>
          <p:cNvPr id="6447" name="Google Shape;6447;gbd465b0ffa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8" name="Google Shape;6448;gbd465b0ffa_0_1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1" name="Shape 6491"/>
        <p:cNvGrpSpPr/>
        <p:nvPr/>
      </p:nvGrpSpPr>
      <p:grpSpPr>
        <a:xfrm>
          <a:off x="0" y="0"/>
          <a:ext cx="0" cy="0"/>
          <a:chOff x="0" y="0"/>
          <a:chExt cx="0" cy="0"/>
        </a:xfrm>
      </p:grpSpPr>
      <p:sp>
        <p:nvSpPr>
          <p:cNvPr id="6492" name="Google Shape;6492;gbd465b0ffa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3" name="Google Shape;6493;gbd465b0ffa_0_18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6" name="Shape 6806"/>
        <p:cNvGrpSpPr/>
        <p:nvPr/>
      </p:nvGrpSpPr>
      <p:grpSpPr>
        <a:xfrm>
          <a:off x="0" y="0"/>
          <a:ext cx="0" cy="0"/>
          <a:chOff x="0" y="0"/>
          <a:chExt cx="0" cy="0"/>
        </a:xfrm>
      </p:grpSpPr>
      <p:sp>
        <p:nvSpPr>
          <p:cNvPr id="6807" name="Google Shape;6807;gae5be6cd54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8" name="Google Shape;6808;gae5be6cd54_0_2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5" name="Shape 6815"/>
        <p:cNvGrpSpPr/>
        <p:nvPr/>
      </p:nvGrpSpPr>
      <p:grpSpPr>
        <a:xfrm>
          <a:off x="0" y="0"/>
          <a:ext cx="0" cy="0"/>
          <a:chOff x="0" y="0"/>
          <a:chExt cx="0" cy="0"/>
        </a:xfrm>
      </p:grpSpPr>
      <p:sp>
        <p:nvSpPr>
          <p:cNvPr id="6816" name="Google Shape;6816;gbd465b0ffa_0_7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7" name="Google Shape;6817;gbd465b0ffa_0_7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2" name="Shape 6822"/>
        <p:cNvGrpSpPr/>
        <p:nvPr/>
      </p:nvGrpSpPr>
      <p:grpSpPr>
        <a:xfrm>
          <a:off x="0" y="0"/>
          <a:ext cx="0" cy="0"/>
          <a:chOff x="0" y="0"/>
          <a:chExt cx="0" cy="0"/>
        </a:xfrm>
      </p:grpSpPr>
      <p:sp>
        <p:nvSpPr>
          <p:cNvPr id="6823" name="Google Shape;6823;gbd465b0ffa_0_7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4" name="Google Shape;6824;gbd465b0ffa_0_7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2" name="Shape 6192"/>
        <p:cNvGrpSpPr/>
        <p:nvPr/>
      </p:nvGrpSpPr>
      <p:grpSpPr>
        <a:xfrm>
          <a:off x="0" y="0"/>
          <a:ext cx="0" cy="0"/>
          <a:chOff x="0" y="0"/>
          <a:chExt cx="0" cy="0"/>
        </a:xfrm>
      </p:grpSpPr>
      <p:sp>
        <p:nvSpPr>
          <p:cNvPr id="6193" name="Google Shape;6193;gb725e62a7f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4" name="Google Shape;6194;gb725e62a7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0" name="Shape 6830"/>
        <p:cNvGrpSpPr/>
        <p:nvPr/>
      </p:nvGrpSpPr>
      <p:grpSpPr>
        <a:xfrm>
          <a:off x="0" y="0"/>
          <a:ext cx="0" cy="0"/>
          <a:chOff x="0" y="0"/>
          <a:chExt cx="0" cy="0"/>
        </a:xfrm>
      </p:grpSpPr>
      <p:sp>
        <p:nvSpPr>
          <p:cNvPr id="6831" name="Google Shape;6831;gbd465b0ffa_0_7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2" name="Google Shape;6832;gbd465b0ffa_0_7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8" name="Shape 6838"/>
        <p:cNvGrpSpPr/>
        <p:nvPr/>
      </p:nvGrpSpPr>
      <p:grpSpPr>
        <a:xfrm>
          <a:off x="0" y="0"/>
          <a:ext cx="0" cy="0"/>
          <a:chOff x="0" y="0"/>
          <a:chExt cx="0" cy="0"/>
        </a:xfrm>
      </p:grpSpPr>
      <p:sp>
        <p:nvSpPr>
          <p:cNvPr id="6839" name="Google Shape;6839;gbcf8fc96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0" name="Google Shape;6840;gbcf8fc96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6" name="Shape 6846"/>
        <p:cNvGrpSpPr/>
        <p:nvPr/>
      </p:nvGrpSpPr>
      <p:grpSpPr>
        <a:xfrm>
          <a:off x="0" y="0"/>
          <a:ext cx="0" cy="0"/>
          <a:chOff x="0" y="0"/>
          <a:chExt cx="0" cy="0"/>
        </a:xfrm>
      </p:grpSpPr>
      <p:sp>
        <p:nvSpPr>
          <p:cNvPr id="6847" name="Google Shape;6847;gae5be6cd54_0_4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8" name="Google Shape;6848;gae5be6cd54_0_4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4" name="Shape 6854"/>
        <p:cNvGrpSpPr/>
        <p:nvPr/>
      </p:nvGrpSpPr>
      <p:grpSpPr>
        <a:xfrm>
          <a:off x="0" y="0"/>
          <a:ext cx="0" cy="0"/>
          <a:chOff x="0" y="0"/>
          <a:chExt cx="0" cy="0"/>
        </a:xfrm>
      </p:grpSpPr>
      <p:sp>
        <p:nvSpPr>
          <p:cNvPr id="6855" name="Google Shape;6855;gae5be6cd54_0_2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6" name="Google Shape;6856;gae5be6cd54_0_2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modern Enterprise Java stack hasn’t really changed much from the historical Java stack. Many of the same frameworks combined with some new ones, but still highly dynamic in nature. Overall not a lot of change. However, what has changed is the deployment environment, which is now Kubernetes. Kubernetes is all about immutable deployment infrastructure.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3" name="Shape 6873"/>
        <p:cNvGrpSpPr/>
        <p:nvPr/>
      </p:nvGrpSpPr>
      <p:grpSpPr>
        <a:xfrm>
          <a:off x="0" y="0"/>
          <a:ext cx="0" cy="0"/>
          <a:chOff x="0" y="0"/>
          <a:chExt cx="0" cy="0"/>
        </a:xfrm>
      </p:grpSpPr>
      <p:sp>
        <p:nvSpPr>
          <p:cNvPr id="6874" name="Google Shape;6874;gae5be6cd54_0_2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5" name="Google Shape;6875;gae5be6cd54_0_2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6" name="Shape 6886"/>
        <p:cNvGrpSpPr/>
        <p:nvPr/>
      </p:nvGrpSpPr>
      <p:grpSpPr>
        <a:xfrm>
          <a:off x="0" y="0"/>
          <a:ext cx="0" cy="0"/>
          <a:chOff x="0" y="0"/>
          <a:chExt cx="0" cy="0"/>
        </a:xfrm>
      </p:grpSpPr>
      <p:sp>
        <p:nvSpPr>
          <p:cNvPr id="6887" name="Google Shape;6887;gae5be6cd54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8" name="Google Shape;6888;gae5be6cd54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The main difference between the Traditional cloud native stack and Quarkus is that Quarkus is optimized for running in containers moving a lot of the dynamic behaviour from runtime to build time.</a:t>
            </a:r>
            <a:endParaRPr sz="14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This provides a stack that is largely familiar for a Java developer, but starts in milliseconds and highly optimized memory usage. </a:t>
            </a:r>
            <a:endParaRPr sz="14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4" name="Shape 6904"/>
        <p:cNvGrpSpPr/>
        <p:nvPr/>
      </p:nvGrpSpPr>
      <p:grpSpPr>
        <a:xfrm>
          <a:off x="0" y="0"/>
          <a:ext cx="0" cy="0"/>
          <a:chOff x="0" y="0"/>
          <a:chExt cx="0" cy="0"/>
        </a:xfrm>
      </p:grpSpPr>
      <p:sp>
        <p:nvSpPr>
          <p:cNvPr id="6905" name="Google Shape;6905;gae5be6cd54_0_2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6" name="Google Shape;6906;gae5be6cd54_0_2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3" name="Shape 7323"/>
        <p:cNvGrpSpPr/>
        <p:nvPr/>
      </p:nvGrpSpPr>
      <p:grpSpPr>
        <a:xfrm>
          <a:off x="0" y="0"/>
          <a:ext cx="0" cy="0"/>
          <a:chOff x="0" y="0"/>
          <a:chExt cx="0" cy="0"/>
        </a:xfrm>
      </p:grpSpPr>
      <p:sp>
        <p:nvSpPr>
          <p:cNvPr id="7324" name="Google Shape;7324;gae5be6cd54_0_2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5" name="Google Shape;7325;gae5be6cd54_0_2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1" name="Shape 7331"/>
        <p:cNvGrpSpPr/>
        <p:nvPr/>
      </p:nvGrpSpPr>
      <p:grpSpPr>
        <a:xfrm>
          <a:off x="0" y="0"/>
          <a:ext cx="0" cy="0"/>
          <a:chOff x="0" y="0"/>
          <a:chExt cx="0" cy="0"/>
        </a:xfrm>
      </p:grpSpPr>
      <p:sp>
        <p:nvSpPr>
          <p:cNvPr id="7332" name="Google Shape;7332;gbd465b0ffa_0_5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3" name="Google Shape;7333;gbd465b0ffa_0_5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6" name="Shape 7346"/>
        <p:cNvGrpSpPr/>
        <p:nvPr/>
      </p:nvGrpSpPr>
      <p:grpSpPr>
        <a:xfrm>
          <a:off x="0" y="0"/>
          <a:ext cx="0" cy="0"/>
          <a:chOff x="0" y="0"/>
          <a:chExt cx="0" cy="0"/>
        </a:xfrm>
      </p:grpSpPr>
      <p:sp>
        <p:nvSpPr>
          <p:cNvPr id="7347" name="Google Shape;7347;gbd465b0ffa_0_3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8" name="Google Shape;7348;gbd465b0ffa_0_3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2" name="Shape 6202"/>
        <p:cNvGrpSpPr/>
        <p:nvPr/>
      </p:nvGrpSpPr>
      <p:grpSpPr>
        <a:xfrm>
          <a:off x="0" y="0"/>
          <a:ext cx="0" cy="0"/>
          <a:chOff x="0" y="0"/>
          <a:chExt cx="0" cy="0"/>
        </a:xfrm>
      </p:grpSpPr>
      <p:sp>
        <p:nvSpPr>
          <p:cNvPr id="6203" name="Google Shape;6203;gbbda3492a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4" name="Google Shape;6204;gbbda3492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7" name="Shape 7357"/>
        <p:cNvGrpSpPr/>
        <p:nvPr/>
      </p:nvGrpSpPr>
      <p:grpSpPr>
        <a:xfrm>
          <a:off x="0" y="0"/>
          <a:ext cx="0" cy="0"/>
          <a:chOff x="0" y="0"/>
          <a:chExt cx="0" cy="0"/>
        </a:xfrm>
      </p:grpSpPr>
      <p:sp>
        <p:nvSpPr>
          <p:cNvPr id="7358" name="Google Shape;7358;gbcab1511b9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9" name="Google Shape;7359;gbcab1511b9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666666"/>
                </a:solidFill>
                <a:latin typeface="Red Hat Text"/>
                <a:ea typeface="Red Hat Text"/>
                <a:cs typeface="Red Hat Text"/>
                <a:sym typeface="Red Hat Text"/>
              </a:rPr>
              <a:t>New state of Java apps w/ Quarkus</a:t>
            </a:r>
            <a:endParaRPr b="1" sz="1200">
              <a:solidFill>
                <a:srgbClr val="666666"/>
              </a:solidFill>
              <a:latin typeface="Red Hat Text"/>
              <a:ea typeface="Red Hat Text"/>
              <a:cs typeface="Red Hat Text"/>
              <a:sym typeface="Red Hat Text"/>
            </a:endParaRPr>
          </a:p>
          <a:p>
            <a:pPr indent="0" lvl="0" marL="0" rtl="0" algn="l">
              <a:spcBef>
                <a:spcPts val="0"/>
              </a:spcBef>
              <a:spcAft>
                <a:spcPts val="0"/>
              </a:spcAft>
              <a:buNone/>
            </a:pPr>
            <a:r>
              <a:t/>
            </a:r>
            <a:endParaRPr/>
          </a:p>
          <a:p>
            <a:pPr indent="0" lvl="0" marL="0" rtl="0" algn="l">
              <a:spcBef>
                <a:spcPts val="0"/>
              </a:spcBef>
              <a:spcAft>
                <a:spcPts val="0"/>
              </a:spcAft>
              <a:buNone/>
            </a:pPr>
            <a:r>
              <a:rPr lang="en"/>
              <a:t>But, memory is cheap. Do I really need another application stack?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Saving a couple of 100MB of memory and starting faster might be seen as unimportant if we consider this for a single application (a monolith). I’ve talked to several customers that where considering moving away from Java before we presented Quarkus to them. Not because they don’t like Java, but simply because when using it in on a container orchestration platform memory quickly becomes a bottleneck. The same customers have told me that they see 90% memory usage with less than 30 % CPU utilization when using Spring Boot in OpenShift. This picture illustrates the problem. If we had three different nodes in a OpenShift cluster and pinned a Spring Boot application to a single node, then did them same for a similar applications written in NodeJS and Go we can see that the number of instances that we can run are wastely lower compared to NodeJS.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0" name="Shape 7450"/>
        <p:cNvGrpSpPr/>
        <p:nvPr/>
      </p:nvGrpSpPr>
      <p:grpSpPr>
        <a:xfrm>
          <a:off x="0" y="0"/>
          <a:ext cx="0" cy="0"/>
          <a:chOff x="0" y="0"/>
          <a:chExt cx="0" cy="0"/>
        </a:xfrm>
      </p:grpSpPr>
      <p:sp>
        <p:nvSpPr>
          <p:cNvPr id="7451" name="Google Shape;7451;gae5be6cd54_0_3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2" name="Google Shape;7452;gae5be6cd54_0_3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9" name="Shape 7459"/>
        <p:cNvGrpSpPr/>
        <p:nvPr/>
      </p:nvGrpSpPr>
      <p:grpSpPr>
        <a:xfrm>
          <a:off x="0" y="0"/>
          <a:ext cx="0" cy="0"/>
          <a:chOff x="0" y="0"/>
          <a:chExt cx="0" cy="0"/>
        </a:xfrm>
      </p:grpSpPr>
      <p:sp>
        <p:nvSpPr>
          <p:cNvPr id="7460" name="Google Shape;7460;gb7a19b0c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1" name="Google Shape;7461;gb7a19b0c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8" name="Shape 7468"/>
        <p:cNvGrpSpPr/>
        <p:nvPr/>
      </p:nvGrpSpPr>
      <p:grpSpPr>
        <a:xfrm>
          <a:off x="0" y="0"/>
          <a:ext cx="0" cy="0"/>
          <a:chOff x="0" y="0"/>
          <a:chExt cx="0" cy="0"/>
        </a:xfrm>
      </p:grpSpPr>
      <p:sp>
        <p:nvSpPr>
          <p:cNvPr id="7469" name="Google Shape;7469;gae5be6cd54_0_3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0" name="Google Shape;7470;gae5be6cd54_0_3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1" name="Shape 7511"/>
        <p:cNvGrpSpPr/>
        <p:nvPr/>
      </p:nvGrpSpPr>
      <p:grpSpPr>
        <a:xfrm>
          <a:off x="0" y="0"/>
          <a:ext cx="0" cy="0"/>
          <a:chOff x="0" y="0"/>
          <a:chExt cx="0" cy="0"/>
        </a:xfrm>
      </p:grpSpPr>
      <p:sp>
        <p:nvSpPr>
          <p:cNvPr id="7512" name="Google Shape;7512;gae5be6cd54_0_3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3" name="Google Shape;7513;gae5be6cd54_0_3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9" name="Shape 7519"/>
        <p:cNvGrpSpPr/>
        <p:nvPr/>
      </p:nvGrpSpPr>
      <p:grpSpPr>
        <a:xfrm>
          <a:off x="0" y="0"/>
          <a:ext cx="0" cy="0"/>
          <a:chOff x="0" y="0"/>
          <a:chExt cx="0" cy="0"/>
        </a:xfrm>
      </p:grpSpPr>
      <p:sp>
        <p:nvSpPr>
          <p:cNvPr id="7520" name="Google Shape;7520;gbcab1511b9_0_2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21" name="Google Shape;7521;gbcab1511b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0" name="Shape 7530"/>
        <p:cNvGrpSpPr/>
        <p:nvPr/>
      </p:nvGrpSpPr>
      <p:grpSpPr>
        <a:xfrm>
          <a:off x="0" y="0"/>
          <a:ext cx="0" cy="0"/>
          <a:chOff x="0" y="0"/>
          <a:chExt cx="0" cy="0"/>
        </a:xfrm>
      </p:grpSpPr>
      <p:sp>
        <p:nvSpPr>
          <p:cNvPr id="7531" name="Google Shape;7531;gbcab1511b9_0_5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32" name="Google Shape;7532;gbcab1511b9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Red Hat Text"/>
                <a:ea typeface="Red Hat Text"/>
                <a:cs typeface="Red Hat Text"/>
                <a:sym typeface="Red Hat Text"/>
              </a:rPr>
              <a:t>Developer Tools</a:t>
            </a:r>
            <a:endParaRPr b="1" sz="1200">
              <a:solidFill>
                <a:srgbClr val="666666"/>
              </a:solidFill>
              <a:latin typeface="Red Hat Text"/>
              <a:ea typeface="Red Hat Text"/>
              <a:cs typeface="Red Hat Text"/>
              <a:sym typeface="Red Hat Text"/>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easiest way to scaffold a Maven project, is currently to use the Quarkus Maven plugin: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mvn io.quarkus:quarkus-maven-plugin:1.3.2.Final-redhat-00001:create \</a:t>
            </a:r>
            <a:endParaRPr/>
          </a:p>
          <a:p>
            <a:pPr indent="0" lvl="0" marL="0" rtl="0" algn="l">
              <a:spcBef>
                <a:spcPts val="0"/>
              </a:spcBef>
              <a:spcAft>
                <a:spcPts val="0"/>
              </a:spcAft>
              <a:buNone/>
            </a:pPr>
            <a:r>
              <a:rPr lang="en"/>
              <a:t>    -DprojectGroupId=org.acme \</a:t>
            </a:r>
            <a:endParaRPr/>
          </a:p>
          <a:p>
            <a:pPr indent="0" lvl="0" marL="0" rtl="0" algn="l">
              <a:spcBef>
                <a:spcPts val="0"/>
              </a:spcBef>
              <a:spcAft>
                <a:spcPts val="0"/>
              </a:spcAft>
              <a:buNone/>
            </a:pPr>
            <a:r>
              <a:rPr lang="en"/>
              <a:t>    -DprojectArtifactId=getting-started \</a:t>
            </a:r>
            <a:endParaRPr/>
          </a:p>
          <a:p>
            <a:pPr indent="0" lvl="0" marL="0" rtl="0" algn="l">
              <a:spcBef>
                <a:spcPts val="0"/>
              </a:spcBef>
              <a:spcAft>
                <a:spcPts val="0"/>
              </a:spcAft>
              <a:buNone/>
            </a:pPr>
            <a:r>
              <a:rPr lang="en"/>
              <a:t>    -DplatformGroupId=com.redhat.quarkus \</a:t>
            </a:r>
            <a:endParaRPr/>
          </a:p>
          <a:p>
            <a:pPr indent="0" lvl="0" marL="0" rtl="0" algn="l">
              <a:spcBef>
                <a:spcPts val="0"/>
              </a:spcBef>
              <a:spcAft>
                <a:spcPts val="0"/>
              </a:spcAft>
              <a:buNone/>
            </a:pPr>
            <a:r>
              <a:rPr lang="en"/>
              <a:t>    -DplatformVersion=1.3.2.Final-redhat-00001 \</a:t>
            </a:r>
            <a:endParaRPr/>
          </a:p>
          <a:p>
            <a:pPr indent="0" lvl="0" marL="0" rtl="0" algn="l">
              <a:spcBef>
                <a:spcPts val="0"/>
              </a:spcBef>
              <a:spcAft>
                <a:spcPts val="0"/>
              </a:spcAft>
              <a:buNone/>
            </a:pPr>
            <a:r>
              <a:rPr lang="en"/>
              <a:t>    -DclassName="org.acme.quickstart.GreetingResource" \</a:t>
            </a:r>
            <a:endParaRPr/>
          </a:p>
          <a:p>
            <a:pPr indent="0" lvl="0" marL="0" rtl="0" algn="l">
              <a:spcBef>
                <a:spcPts val="0"/>
              </a:spcBef>
              <a:spcAft>
                <a:spcPts val="0"/>
              </a:spcAft>
              <a:buNone/>
            </a:pPr>
            <a:r>
              <a:rPr lang="en"/>
              <a:t>    -Dpath="/hello"</a:t>
            </a:r>
            <a:endParaRPr/>
          </a:p>
          <a:p>
            <a:pPr indent="0" lvl="0" marL="0" rtl="0" algn="l">
              <a:spcBef>
                <a:spcPts val="0"/>
              </a:spcBef>
              <a:spcAft>
                <a:spcPts val="0"/>
              </a:spcAft>
              <a:buNone/>
            </a:pPr>
            <a:r>
              <a:rPr lang="en"/>
              <a:t>cd getting-started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1" name="Shape 7541"/>
        <p:cNvGrpSpPr/>
        <p:nvPr/>
      </p:nvGrpSpPr>
      <p:grpSpPr>
        <a:xfrm>
          <a:off x="0" y="0"/>
          <a:ext cx="0" cy="0"/>
          <a:chOff x="0" y="0"/>
          <a:chExt cx="0" cy="0"/>
        </a:xfrm>
      </p:grpSpPr>
      <p:sp>
        <p:nvSpPr>
          <p:cNvPr id="7542" name="Google Shape;7542;gbcab1511b9_0_7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3" name="Google Shape;7543;gbcab1511b9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Red Hat Text"/>
                <a:ea typeface="Red Hat Text"/>
                <a:cs typeface="Red Hat Text"/>
                <a:sym typeface="Red Hat Text"/>
              </a:rPr>
              <a:t>Developer Tools</a:t>
            </a:r>
            <a:endParaRPr b="1" sz="1200">
              <a:solidFill>
                <a:srgbClr val="666666"/>
              </a:solidFill>
              <a:latin typeface="Red Hat Text"/>
              <a:ea typeface="Red Hat Text"/>
              <a:cs typeface="Red Hat Text"/>
              <a:sym typeface="Red Hat Text"/>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Tooling done by Quarkus community and Red Hat Developer team</a:t>
            </a:r>
            <a:endParaRPr/>
          </a:p>
          <a:p>
            <a:pPr indent="-298450" lvl="0" marL="457200" rtl="0" algn="l">
              <a:spcBef>
                <a:spcPts val="0"/>
              </a:spcBef>
              <a:spcAft>
                <a:spcPts val="0"/>
              </a:spcAft>
              <a:buSzPts val="1100"/>
              <a:buChar char="●"/>
            </a:pPr>
            <a:r>
              <a:rPr lang="en"/>
              <a:t>Language Server Based</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9" name="Shape 7559"/>
        <p:cNvGrpSpPr/>
        <p:nvPr/>
      </p:nvGrpSpPr>
      <p:grpSpPr>
        <a:xfrm>
          <a:off x="0" y="0"/>
          <a:ext cx="0" cy="0"/>
          <a:chOff x="0" y="0"/>
          <a:chExt cx="0" cy="0"/>
        </a:xfrm>
      </p:grpSpPr>
      <p:sp>
        <p:nvSpPr>
          <p:cNvPr id="7560" name="Google Shape;7560;gbd465b0ffa_0_6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1" name="Google Shape;7561;gbd465b0ffa_0_69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9" name="Shape 7569"/>
        <p:cNvGrpSpPr/>
        <p:nvPr/>
      </p:nvGrpSpPr>
      <p:grpSpPr>
        <a:xfrm>
          <a:off x="0" y="0"/>
          <a:ext cx="0" cy="0"/>
          <a:chOff x="0" y="0"/>
          <a:chExt cx="0" cy="0"/>
        </a:xfrm>
      </p:grpSpPr>
      <p:sp>
        <p:nvSpPr>
          <p:cNvPr id="7570" name="Google Shape;7570;gbd465b0ffa_0_6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1" name="Google Shape;7571;gbd465b0ffa_0_69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SzPts val="1100"/>
              <a:buNone/>
            </a:pPr>
            <a:r>
              <a:t/>
            </a:r>
            <a:endParaRPr sz="1200">
              <a:solidFill>
                <a:srgbClr val="24292E"/>
              </a:solidFill>
              <a:highlight>
                <a:srgbClr val="FFFFFF"/>
              </a:highlight>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7" name="Shape 6227"/>
        <p:cNvGrpSpPr/>
        <p:nvPr/>
      </p:nvGrpSpPr>
      <p:grpSpPr>
        <a:xfrm>
          <a:off x="0" y="0"/>
          <a:ext cx="0" cy="0"/>
          <a:chOff x="0" y="0"/>
          <a:chExt cx="0" cy="0"/>
        </a:xfrm>
      </p:grpSpPr>
      <p:sp>
        <p:nvSpPr>
          <p:cNvPr id="6228" name="Google Shape;6228;g5ee7e022aa_0_2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9" name="Google Shape;6229;g5ee7e022aa_0_2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0" name="Shape 7580"/>
        <p:cNvGrpSpPr/>
        <p:nvPr/>
      </p:nvGrpSpPr>
      <p:grpSpPr>
        <a:xfrm>
          <a:off x="0" y="0"/>
          <a:ext cx="0" cy="0"/>
          <a:chOff x="0" y="0"/>
          <a:chExt cx="0" cy="0"/>
        </a:xfrm>
      </p:grpSpPr>
      <p:sp>
        <p:nvSpPr>
          <p:cNvPr id="7581" name="Google Shape;7581;gbd465b0ffa_0_6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2" name="Google Shape;7582;gbd465b0ffa_0_69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9" name="Shape 7599"/>
        <p:cNvGrpSpPr/>
        <p:nvPr/>
      </p:nvGrpSpPr>
      <p:grpSpPr>
        <a:xfrm>
          <a:off x="0" y="0"/>
          <a:ext cx="0" cy="0"/>
          <a:chOff x="0" y="0"/>
          <a:chExt cx="0" cy="0"/>
        </a:xfrm>
      </p:grpSpPr>
      <p:sp>
        <p:nvSpPr>
          <p:cNvPr id="7600" name="Google Shape;7600;gba8807696c_0_1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1" name="Google Shape;7601;gba8807696c_0_1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8" name="Shape 7618"/>
        <p:cNvGrpSpPr/>
        <p:nvPr/>
      </p:nvGrpSpPr>
      <p:grpSpPr>
        <a:xfrm>
          <a:off x="0" y="0"/>
          <a:ext cx="0" cy="0"/>
          <a:chOff x="0" y="0"/>
          <a:chExt cx="0" cy="0"/>
        </a:xfrm>
      </p:grpSpPr>
      <p:sp>
        <p:nvSpPr>
          <p:cNvPr id="7619" name="Google Shape;7619;gbcab1511b9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0" name="Google Shape;7620;gbcab1511b9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666666"/>
                </a:solidFill>
                <a:latin typeface="Red Hat Text"/>
                <a:ea typeface="Red Hat Text"/>
                <a:cs typeface="Red Hat Text"/>
                <a:sym typeface="Red Hat Text"/>
              </a:rPr>
              <a:t>Quarkus is a great fit for...</a:t>
            </a:r>
            <a:endParaRPr b="1" sz="1200">
              <a:solidFill>
                <a:srgbClr val="666666"/>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Red Hat Text"/>
                <a:ea typeface="Red Hat Text"/>
                <a:cs typeface="Red Hat Text"/>
                <a:sym typeface="Red Hat Text"/>
              </a:rPr>
              <a:t>Net-new Microservices</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Quarkus provides an effective framework for a containerized microservice architecture. It unifies imperative and reactive programming paradigms and offers an extensible set of standards-based Java libraries and frameworks to revolutionize Java development.</a:t>
            </a:r>
            <a:endParaRPr>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Red Hat Text"/>
                <a:ea typeface="Red Hat Text"/>
                <a:cs typeface="Red Hat Text"/>
                <a:sym typeface="Red Hat Text"/>
              </a:rPr>
              <a:t>Mono-2-Micro</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Quarkus is also a great tool to modernize existing monolithic applications by breaking it into  smaller, loosely coupled microservices. This includes applications running on a traditional application server or a Spring Boot application with a large memory footprint and long boot up times.</a:t>
            </a:r>
            <a:endParaRPr>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Red Hat Text"/>
                <a:ea typeface="Red Hat Text"/>
                <a:cs typeface="Red Hat Text"/>
                <a:sym typeface="Red Hat Text"/>
              </a:rPr>
              <a:t>Serverless</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Due to its fast startup times, Quarkus makes Java an ideal runtime for Function as a Service (FaaS) invocations. It also has an extensive library of functionality to implement any type of business logic in a serverless environment.</a:t>
            </a:r>
            <a:endParaRPr>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Red Hat Text"/>
                <a:ea typeface="Red Hat Text"/>
                <a:cs typeface="Red Hat Text"/>
                <a:sym typeface="Red Hat Text"/>
              </a:rPr>
              <a:t>Reactive/Event-Driven</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Quarkus is also a great runtime for reactive systems and reactive programming.  It utilizes a single non-blocking, reactive event loop for both imperative and reactive code so developers can choose the right option for their use case. </a:t>
            </a:r>
            <a:endParaRPr>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Red Hat Text"/>
                <a:ea typeface="Red Hat Text"/>
                <a:cs typeface="Red Hat Text"/>
                <a:sym typeface="Red Hat Text"/>
              </a:rPr>
              <a:t>IoT/Edge</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Due to its optimal server resource consumption, Quarkus is also ideal to run microservices and applications at the edge and on IoT devices allowing organizations to take advantage of underutilized edge resources and shift business logic closer to the data emitter. Running complex rules and event processing to the edge is possible with Quarkus.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4" name="Shape 7644"/>
        <p:cNvGrpSpPr/>
        <p:nvPr/>
      </p:nvGrpSpPr>
      <p:grpSpPr>
        <a:xfrm>
          <a:off x="0" y="0"/>
          <a:ext cx="0" cy="0"/>
          <a:chOff x="0" y="0"/>
          <a:chExt cx="0" cy="0"/>
        </a:xfrm>
      </p:grpSpPr>
      <p:sp>
        <p:nvSpPr>
          <p:cNvPr id="7645" name="Google Shape;7645;gae5be6cd54_0_4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6" name="Google Shape;7646;gae5be6cd54_0_4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2" name="Shape 7652"/>
        <p:cNvGrpSpPr/>
        <p:nvPr/>
      </p:nvGrpSpPr>
      <p:grpSpPr>
        <a:xfrm>
          <a:off x="0" y="0"/>
          <a:ext cx="0" cy="0"/>
          <a:chOff x="0" y="0"/>
          <a:chExt cx="0" cy="0"/>
        </a:xfrm>
      </p:grpSpPr>
      <p:sp>
        <p:nvSpPr>
          <p:cNvPr id="7653" name="Google Shape;7653;gbd465b0ffa_0_7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4" name="Google Shape;7654;gbd465b0ffa_0_7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0" name="Shape 7660"/>
        <p:cNvGrpSpPr/>
        <p:nvPr/>
      </p:nvGrpSpPr>
      <p:grpSpPr>
        <a:xfrm>
          <a:off x="0" y="0"/>
          <a:ext cx="0" cy="0"/>
          <a:chOff x="0" y="0"/>
          <a:chExt cx="0" cy="0"/>
        </a:xfrm>
      </p:grpSpPr>
      <p:sp>
        <p:nvSpPr>
          <p:cNvPr id="7661" name="Google Shape;7661;gbd465b0ffa_0_7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2" name="Google Shape;7662;gbd465b0ffa_0_7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7" name="Shape 7667"/>
        <p:cNvGrpSpPr/>
        <p:nvPr/>
      </p:nvGrpSpPr>
      <p:grpSpPr>
        <a:xfrm>
          <a:off x="0" y="0"/>
          <a:ext cx="0" cy="0"/>
          <a:chOff x="0" y="0"/>
          <a:chExt cx="0" cy="0"/>
        </a:xfrm>
      </p:grpSpPr>
      <p:sp>
        <p:nvSpPr>
          <p:cNvPr id="7668" name="Google Shape;7668;gbcd25251a9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9" name="Google Shape;7669;gbcd25251a9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https://www.youtube.com/watch?v=RYGvDtMM95I&amp;list=PLsM3ZE5tGAVatO65JIxgskQh-OKoqM4F2&amp;index=4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Christos So-ted-ee-oh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one of the lead engineers on the product, said In early 2019 the team was getting more and more concerned with performance as they grew.</a:t>
            </a:r>
            <a:endParaRPr/>
          </a:p>
          <a:p>
            <a:pPr indent="0" lvl="0" marL="0" rtl="0" algn="l">
              <a:spcBef>
                <a:spcPts val="0"/>
              </a:spcBef>
              <a:spcAft>
                <a:spcPts val="0"/>
              </a:spcAft>
              <a:buNone/>
            </a:pPr>
            <a:r>
              <a:rPr lang="en"/>
              <a:t>Much like Java itself, incremental improvements they made in their application infrastructure were not having the desired effect.</a:t>
            </a:r>
            <a:endParaRPr/>
          </a:p>
          <a:p>
            <a:pPr indent="0" lvl="0" marL="0" rtl="0" algn="l">
              <a:spcBef>
                <a:spcPts val="0"/>
              </a:spcBef>
              <a:spcAft>
                <a:spcPts val="0"/>
              </a:spcAft>
              <a:buNone/>
            </a:pPr>
            <a:r>
              <a:rPr lang="en"/>
              <a:t>Vodafone greece evaluated several different alternatives like Node.js, Golang, and Vert.x. Vert.x was most promising, and in fact underpins Quarkus in many ways, so when they found Quarkus in februrary it was a no-brainer.</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7" name="Shape 7677"/>
        <p:cNvGrpSpPr/>
        <p:nvPr/>
      </p:nvGrpSpPr>
      <p:grpSpPr>
        <a:xfrm>
          <a:off x="0" y="0"/>
          <a:ext cx="0" cy="0"/>
          <a:chOff x="0" y="0"/>
          <a:chExt cx="0" cy="0"/>
        </a:xfrm>
      </p:grpSpPr>
      <p:sp>
        <p:nvSpPr>
          <p:cNvPr id="7678" name="Google Shape;7678;gae5be6cd54_0_4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9" name="Google Shape;7679;gae5be6cd54_0_4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4" name="Shape 7684"/>
        <p:cNvGrpSpPr/>
        <p:nvPr/>
      </p:nvGrpSpPr>
      <p:grpSpPr>
        <a:xfrm>
          <a:off x="0" y="0"/>
          <a:ext cx="0" cy="0"/>
          <a:chOff x="0" y="0"/>
          <a:chExt cx="0" cy="0"/>
        </a:xfrm>
      </p:grpSpPr>
      <p:sp>
        <p:nvSpPr>
          <p:cNvPr id="7685" name="Google Shape;7685;gafcebdeb21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6" name="Google Shape;7686;gafcebdeb21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2" name="Shape 7702"/>
        <p:cNvGrpSpPr/>
        <p:nvPr/>
      </p:nvGrpSpPr>
      <p:grpSpPr>
        <a:xfrm>
          <a:off x="0" y="0"/>
          <a:ext cx="0" cy="0"/>
          <a:chOff x="0" y="0"/>
          <a:chExt cx="0" cy="0"/>
        </a:xfrm>
      </p:grpSpPr>
      <p:sp>
        <p:nvSpPr>
          <p:cNvPr id="7703" name="Google Shape;7703;gafcebdeb21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4" name="Google Shape;7704;gafcebdeb21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5" name="Shape 6235"/>
        <p:cNvGrpSpPr/>
        <p:nvPr/>
      </p:nvGrpSpPr>
      <p:grpSpPr>
        <a:xfrm>
          <a:off x="0" y="0"/>
          <a:ext cx="0" cy="0"/>
          <a:chOff x="0" y="0"/>
          <a:chExt cx="0" cy="0"/>
        </a:xfrm>
      </p:grpSpPr>
      <p:sp>
        <p:nvSpPr>
          <p:cNvPr id="6236" name="Google Shape;6236;gafcebdeb2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7" name="Google Shape;6237;gafcebdeb2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8" name="Shape 7718"/>
        <p:cNvGrpSpPr/>
        <p:nvPr/>
      </p:nvGrpSpPr>
      <p:grpSpPr>
        <a:xfrm>
          <a:off x="0" y="0"/>
          <a:ext cx="0" cy="0"/>
          <a:chOff x="0" y="0"/>
          <a:chExt cx="0" cy="0"/>
        </a:xfrm>
      </p:grpSpPr>
      <p:sp>
        <p:nvSpPr>
          <p:cNvPr id="7719" name="Google Shape;7719;gbd465b0f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0" name="Google Shape;7720;gbd465b0f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ae5be6cd54_0_4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ae5be6cd54_0_4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2" name="Shape 7742"/>
        <p:cNvGrpSpPr/>
        <p:nvPr/>
      </p:nvGrpSpPr>
      <p:grpSpPr>
        <a:xfrm>
          <a:off x="0" y="0"/>
          <a:ext cx="0" cy="0"/>
          <a:chOff x="0" y="0"/>
          <a:chExt cx="0" cy="0"/>
        </a:xfrm>
      </p:grpSpPr>
      <p:sp>
        <p:nvSpPr>
          <p:cNvPr id="7743" name="Google Shape;7743;gae5be6cd54_0_4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4" name="Google Shape;7744;gae5be6cd54_0_4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2" name="Shape 7752"/>
        <p:cNvGrpSpPr/>
        <p:nvPr/>
      </p:nvGrpSpPr>
      <p:grpSpPr>
        <a:xfrm>
          <a:off x="0" y="0"/>
          <a:ext cx="0" cy="0"/>
          <a:chOff x="0" y="0"/>
          <a:chExt cx="0" cy="0"/>
        </a:xfrm>
      </p:grpSpPr>
      <p:sp>
        <p:nvSpPr>
          <p:cNvPr id="7753" name="Google Shape;7753;gae5be6cd54_0_4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4" name="Google Shape;7754;gae5be6cd54_0_4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2" name="Shape 7762"/>
        <p:cNvGrpSpPr/>
        <p:nvPr/>
      </p:nvGrpSpPr>
      <p:grpSpPr>
        <a:xfrm>
          <a:off x="0" y="0"/>
          <a:ext cx="0" cy="0"/>
          <a:chOff x="0" y="0"/>
          <a:chExt cx="0" cy="0"/>
        </a:xfrm>
      </p:grpSpPr>
      <p:sp>
        <p:nvSpPr>
          <p:cNvPr id="7763" name="Google Shape;7763;gae5be6cd54_0_4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4" name="Google Shape;7764;gae5be6cd54_0_4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1" name="Shape 7771"/>
        <p:cNvGrpSpPr/>
        <p:nvPr/>
      </p:nvGrpSpPr>
      <p:grpSpPr>
        <a:xfrm>
          <a:off x="0" y="0"/>
          <a:ext cx="0" cy="0"/>
          <a:chOff x="0" y="0"/>
          <a:chExt cx="0" cy="0"/>
        </a:xfrm>
      </p:grpSpPr>
      <p:sp>
        <p:nvSpPr>
          <p:cNvPr id="7772" name="Google Shape;7772;gae5be6cd54_0_4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3" name="Google Shape;7773;gae5be6cd54_0_4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https://quarkus.io/guides/cdi#ok-injection-looks-cool-what-other-services-are-provided</a:t>
            </a:r>
            <a:endParaRPr/>
          </a:p>
          <a:p>
            <a:pPr indent="0" lvl="0" marL="0" rtl="0" algn="l">
              <a:spcBef>
                <a:spcPts val="0"/>
              </a:spcBef>
              <a:spcAft>
                <a:spcPts val="0"/>
              </a:spcAft>
              <a:buNone/>
            </a:pPr>
            <a:r>
              <a:rPr lang="en"/>
              <a:t>No spring aop, but have</a:t>
            </a:r>
            <a:endParaRPr/>
          </a:p>
          <a:p>
            <a:pPr indent="0" lvl="0" marL="0" rtl="0" algn="l">
              <a:lnSpc>
                <a:spcPct val="115000"/>
              </a:lnSpc>
              <a:spcBef>
                <a:spcPts val="1400"/>
              </a:spcBef>
              <a:spcAft>
                <a:spcPts val="0"/>
              </a:spcAft>
              <a:buClr>
                <a:schemeClr val="dk1"/>
              </a:buClr>
              <a:buSzPts val="1100"/>
              <a:buFont typeface="Arial"/>
              <a:buNone/>
            </a:pPr>
            <a:r>
              <a:rPr lang="en" sz="1300">
                <a:solidFill>
                  <a:srgbClr val="0D1C2C"/>
                </a:solidFill>
                <a:highlight>
                  <a:srgbClr val="E7E8EA"/>
                </a:highlight>
                <a:latin typeface="Open Sans"/>
                <a:ea typeface="Open Sans"/>
                <a:cs typeface="Open Sans"/>
                <a:sym typeface="Open Sans"/>
              </a:rPr>
              <a:t>Lifecycle Callbacks</a:t>
            </a:r>
            <a:endParaRPr sz="1300">
              <a:solidFill>
                <a:srgbClr val="0D1C2C"/>
              </a:solidFill>
              <a:highlight>
                <a:srgbClr val="E7E8EA"/>
              </a:highlight>
              <a:latin typeface="Open Sans"/>
              <a:ea typeface="Open Sans"/>
              <a:cs typeface="Open Sans"/>
              <a:sym typeface="Open Sans"/>
            </a:endParaRPr>
          </a:p>
          <a:p>
            <a:pPr indent="0" lvl="0" marL="0" rtl="0" algn="l">
              <a:lnSpc>
                <a:spcPct val="115000"/>
              </a:lnSpc>
              <a:spcBef>
                <a:spcPts val="1400"/>
              </a:spcBef>
              <a:spcAft>
                <a:spcPts val="0"/>
              </a:spcAft>
              <a:buClr>
                <a:schemeClr val="dk1"/>
              </a:buClr>
              <a:buSzPts val="1100"/>
              <a:buFont typeface="Arial"/>
              <a:buNone/>
            </a:pPr>
            <a:r>
              <a:rPr lang="en" sz="1300">
                <a:solidFill>
                  <a:srgbClr val="0D1C2C"/>
                </a:solidFill>
                <a:highlight>
                  <a:srgbClr val="E7E8EA"/>
                </a:highlight>
                <a:latin typeface="Open Sans"/>
                <a:ea typeface="Open Sans"/>
                <a:cs typeface="Open Sans"/>
                <a:sym typeface="Open Sans"/>
              </a:rPr>
              <a:t>Interceptors</a:t>
            </a:r>
            <a:endParaRPr sz="1300">
              <a:solidFill>
                <a:srgbClr val="0D1C2C"/>
              </a:solidFill>
              <a:highlight>
                <a:srgbClr val="E7E8EA"/>
              </a:highlight>
              <a:latin typeface="Open Sans"/>
              <a:ea typeface="Open Sans"/>
              <a:cs typeface="Open Sans"/>
              <a:sym typeface="Open Sans"/>
            </a:endParaRPr>
          </a:p>
          <a:p>
            <a:pPr indent="0" lvl="0" marL="0" rtl="0" algn="l">
              <a:lnSpc>
                <a:spcPct val="115000"/>
              </a:lnSpc>
              <a:spcBef>
                <a:spcPts val="1400"/>
              </a:spcBef>
              <a:spcAft>
                <a:spcPts val="0"/>
              </a:spcAft>
              <a:buClr>
                <a:schemeClr val="dk1"/>
              </a:buClr>
              <a:buSzPts val="1100"/>
              <a:buFont typeface="Arial"/>
              <a:buNone/>
            </a:pPr>
            <a:r>
              <a:rPr lang="en" sz="1300">
                <a:solidFill>
                  <a:srgbClr val="0D1C2C"/>
                </a:solidFill>
                <a:highlight>
                  <a:srgbClr val="E7E8EA"/>
                </a:highlight>
                <a:latin typeface="Open Sans"/>
                <a:ea typeface="Open Sans"/>
                <a:cs typeface="Open Sans"/>
                <a:sym typeface="Open Sans"/>
              </a:rPr>
              <a:t>Events and Observers</a:t>
            </a:r>
            <a:endParaRPr sz="1300">
              <a:solidFill>
                <a:srgbClr val="0D1C2C"/>
              </a:solidFill>
              <a:highlight>
                <a:srgbClr val="E7E8EA"/>
              </a:highlight>
              <a:latin typeface="Open Sans"/>
              <a:ea typeface="Open Sans"/>
              <a:cs typeface="Open Sans"/>
              <a:sym typeface="Open Sans"/>
            </a:endParaRPr>
          </a:p>
          <a:p>
            <a:pPr indent="0" lvl="0" marL="0" rtl="0" algn="l">
              <a:spcBef>
                <a:spcPts val="4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7" name="Shape 7777"/>
        <p:cNvGrpSpPr/>
        <p:nvPr/>
      </p:nvGrpSpPr>
      <p:grpSpPr>
        <a:xfrm>
          <a:off x="0" y="0"/>
          <a:ext cx="0" cy="0"/>
          <a:chOff x="0" y="0"/>
          <a:chExt cx="0" cy="0"/>
        </a:xfrm>
      </p:grpSpPr>
      <p:sp>
        <p:nvSpPr>
          <p:cNvPr id="7778" name="Google Shape;7778;gae5be6cd54_0_4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9" name="Google Shape;7779;gae5be6cd54_0_4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3" name="Shape 7783"/>
        <p:cNvGrpSpPr/>
        <p:nvPr/>
      </p:nvGrpSpPr>
      <p:grpSpPr>
        <a:xfrm>
          <a:off x="0" y="0"/>
          <a:ext cx="0" cy="0"/>
          <a:chOff x="0" y="0"/>
          <a:chExt cx="0" cy="0"/>
        </a:xfrm>
      </p:grpSpPr>
      <p:sp>
        <p:nvSpPr>
          <p:cNvPr id="7784" name="Google Shape;7784;gba8807696c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5" name="Google Shape;7785;gba8807696c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docs is fine, but tooling that can get you 80% of the way there is even better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8" name="Shape 7798"/>
        <p:cNvGrpSpPr/>
        <p:nvPr/>
      </p:nvGrpSpPr>
      <p:grpSpPr>
        <a:xfrm>
          <a:off x="0" y="0"/>
          <a:ext cx="0" cy="0"/>
          <a:chOff x="0" y="0"/>
          <a:chExt cx="0" cy="0"/>
        </a:xfrm>
      </p:grpSpPr>
      <p:sp>
        <p:nvSpPr>
          <p:cNvPr id="7799" name="Google Shape;7799;gbcd25251a9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0" name="Google Shape;7800;gbcd25251a9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Java Applications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Can be analyzed whether as source code or binaries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Rules to detect issues when migrating to JBoss EAP</a:t>
            </a:r>
            <a:endParaRPr>
              <a:solidFill>
                <a:schemeClr val="dk1"/>
              </a:solidFill>
            </a:endParaRPr>
          </a:p>
          <a:p>
            <a:pPr indent="0" lvl="0" marL="0" rtl="0" algn="l">
              <a:spcBef>
                <a:spcPts val="0"/>
              </a:spcBef>
              <a:spcAft>
                <a:spcPts val="0"/>
              </a:spcAft>
              <a:buNone/>
            </a:pPr>
            <a:r>
              <a:rPr b="1" lang="en">
                <a:solidFill>
                  <a:schemeClr val="dk1"/>
                </a:solidFill>
              </a:rPr>
              <a:t>Extra rules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Rules to consider issues when migrating to OpenJDK and/or Linux are also included.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12 Factor app based rules also available</a:t>
            </a:r>
            <a:endParaRPr>
              <a:solidFill>
                <a:schemeClr val="dk1"/>
              </a:solidFill>
            </a:endParaRPr>
          </a:p>
          <a:p>
            <a:pPr indent="0" lvl="0" marL="0" rtl="0" algn="l">
              <a:spcBef>
                <a:spcPts val="0"/>
              </a:spcBef>
              <a:spcAft>
                <a:spcPts val="0"/>
              </a:spcAft>
              <a:buNone/>
            </a:pPr>
            <a:r>
              <a:rPr b="1" lang="en">
                <a:solidFill>
                  <a:schemeClr val="dk1"/>
                </a:solidFill>
              </a:rPr>
              <a:t>New rules for Camel</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147 rules in 13 rulesets added in this last version</a:t>
            </a:r>
            <a:endParaRPr>
              <a:solidFill>
                <a:schemeClr val="dk1"/>
              </a:solidFill>
            </a:endParaRPr>
          </a:p>
          <a:p>
            <a:pPr indent="0" lvl="0" marL="0" rtl="0" algn="l">
              <a:spcBef>
                <a:spcPts val="0"/>
              </a:spcBef>
              <a:spcAft>
                <a:spcPts val="0"/>
              </a:spcAft>
              <a:buNone/>
            </a:pPr>
            <a:r>
              <a:rPr lang="en">
                <a:solidFill>
                  <a:schemeClr val="dk1"/>
                </a:solidFill>
              </a:rPr>
              <a:t>Note: Total Number of Rules 1217 in 131 rulesets</a:t>
            </a:r>
            <a:endParaRPr>
              <a:solidFill>
                <a:schemeClr val="dk1"/>
              </a:solidFill>
            </a:endParaRPr>
          </a:p>
          <a:p>
            <a:pPr indent="0" lvl="0" marL="0" rtl="0" algn="l">
              <a:spcBef>
                <a:spcPts val="0"/>
              </a:spcBef>
              <a:spcAft>
                <a:spcPts val="0"/>
              </a:spcAft>
              <a:buNone/>
            </a:pPr>
            <a:r>
              <a:rPr b="1" lang="en">
                <a:solidFill>
                  <a:schemeClr val="dk1"/>
                </a:solidFill>
              </a:rPr>
              <a:t>Distributions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Web Console: runs on a laptop, standalone server or on OpenShift via templates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 to be used for special cases (massive use, automated use)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Maven: it can be integrated in maven builds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IDE: runs on Eclipse, CodeReady Studio, Eclipse CHE, CodeReady Workspaces and VS Studio Code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9" name="Shape 7809"/>
        <p:cNvGrpSpPr/>
        <p:nvPr/>
      </p:nvGrpSpPr>
      <p:grpSpPr>
        <a:xfrm>
          <a:off x="0" y="0"/>
          <a:ext cx="0" cy="0"/>
          <a:chOff x="0" y="0"/>
          <a:chExt cx="0" cy="0"/>
        </a:xfrm>
      </p:grpSpPr>
      <p:sp>
        <p:nvSpPr>
          <p:cNvPr id="7810" name="Google Shape;7810;gbcd25251a9_0_3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1" name="Google Shape;7811;gbcd25251a9_0_3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Java Applications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Can be analyzed whether as source code or binaries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Rules to detect issues when migrating to JBoss EAP</a:t>
            </a:r>
            <a:endParaRPr>
              <a:solidFill>
                <a:schemeClr val="dk1"/>
              </a:solidFill>
            </a:endParaRPr>
          </a:p>
          <a:p>
            <a:pPr indent="0" lvl="0" marL="0" rtl="0" algn="l">
              <a:spcBef>
                <a:spcPts val="0"/>
              </a:spcBef>
              <a:spcAft>
                <a:spcPts val="0"/>
              </a:spcAft>
              <a:buNone/>
            </a:pPr>
            <a:r>
              <a:rPr b="1" lang="en">
                <a:solidFill>
                  <a:schemeClr val="dk1"/>
                </a:solidFill>
              </a:rPr>
              <a:t>Extra rules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Rules to consider issues when migrating to OpenJDK and/or Linux are also included.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12 Factor app based rules also available</a:t>
            </a:r>
            <a:endParaRPr>
              <a:solidFill>
                <a:schemeClr val="dk1"/>
              </a:solidFill>
            </a:endParaRPr>
          </a:p>
          <a:p>
            <a:pPr indent="0" lvl="0" marL="0" rtl="0" algn="l">
              <a:spcBef>
                <a:spcPts val="0"/>
              </a:spcBef>
              <a:spcAft>
                <a:spcPts val="0"/>
              </a:spcAft>
              <a:buNone/>
            </a:pPr>
            <a:r>
              <a:rPr b="1" lang="en">
                <a:solidFill>
                  <a:schemeClr val="dk1"/>
                </a:solidFill>
              </a:rPr>
              <a:t>New rules for Camel</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147 rules in 13 rulesets added in this last version</a:t>
            </a:r>
            <a:endParaRPr>
              <a:solidFill>
                <a:schemeClr val="dk1"/>
              </a:solidFill>
            </a:endParaRPr>
          </a:p>
          <a:p>
            <a:pPr indent="0" lvl="0" marL="0" rtl="0" algn="l">
              <a:spcBef>
                <a:spcPts val="0"/>
              </a:spcBef>
              <a:spcAft>
                <a:spcPts val="0"/>
              </a:spcAft>
              <a:buNone/>
            </a:pPr>
            <a:r>
              <a:rPr lang="en">
                <a:solidFill>
                  <a:schemeClr val="dk1"/>
                </a:solidFill>
              </a:rPr>
              <a:t>Note: Total Number of Rules 1217 in 131 rulesets</a:t>
            </a:r>
            <a:endParaRPr>
              <a:solidFill>
                <a:schemeClr val="dk1"/>
              </a:solidFill>
            </a:endParaRPr>
          </a:p>
          <a:p>
            <a:pPr indent="0" lvl="0" marL="0" rtl="0" algn="l">
              <a:spcBef>
                <a:spcPts val="0"/>
              </a:spcBef>
              <a:spcAft>
                <a:spcPts val="0"/>
              </a:spcAft>
              <a:buNone/>
            </a:pPr>
            <a:r>
              <a:rPr b="1" lang="en">
                <a:solidFill>
                  <a:schemeClr val="dk1"/>
                </a:solidFill>
              </a:rPr>
              <a:t>Distributions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Web Console: runs on a laptop, standalone server or on OpenShift via templates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 to be used for special cases (massive use, automated use)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Maven: it can be integrated in maven builds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IDE: runs on Eclipse, CodeReady Studio, Eclipse CHE, CodeReady Workspaces and VS Studio Code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ae5be6cd54_0_4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ae5be6cd54_0_4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0" name="Shape 7820"/>
        <p:cNvGrpSpPr/>
        <p:nvPr/>
      </p:nvGrpSpPr>
      <p:grpSpPr>
        <a:xfrm>
          <a:off x="0" y="0"/>
          <a:ext cx="0" cy="0"/>
          <a:chOff x="0" y="0"/>
          <a:chExt cx="0" cy="0"/>
        </a:xfrm>
      </p:grpSpPr>
      <p:sp>
        <p:nvSpPr>
          <p:cNvPr id="7821" name="Google Shape;7821;gbcd25251a9_0_4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2" name="Google Shape;7822;gbcd25251a9_0_4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9" name="Shape 7829"/>
        <p:cNvGrpSpPr/>
        <p:nvPr/>
      </p:nvGrpSpPr>
      <p:grpSpPr>
        <a:xfrm>
          <a:off x="0" y="0"/>
          <a:ext cx="0" cy="0"/>
          <a:chOff x="0" y="0"/>
          <a:chExt cx="0" cy="0"/>
        </a:xfrm>
      </p:grpSpPr>
      <p:sp>
        <p:nvSpPr>
          <p:cNvPr id="7830" name="Google Shape;7830;gae5be6c95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1" name="Google Shape;7831;gae5be6c95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1" name="Shape 7851"/>
        <p:cNvGrpSpPr/>
        <p:nvPr/>
      </p:nvGrpSpPr>
      <p:grpSpPr>
        <a:xfrm>
          <a:off x="0" y="0"/>
          <a:ext cx="0" cy="0"/>
          <a:chOff x="0" y="0"/>
          <a:chExt cx="0" cy="0"/>
        </a:xfrm>
      </p:grpSpPr>
      <p:sp>
        <p:nvSpPr>
          <p:cNvPr id="7852" name="Google Shape;7852;gafcebdeb21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3" name="Google Shape;7853;gafcebdeb21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Red Hat Text"/>
                <a:ea typeface="Red Hat Text"/>
                <a:cs typeface="Red Hat Text"/>
                <a:sym typeface="Red Hat Text"/>
              </a:rPr>
              <a:t>Why should developers care?</a:t>
            </a:r>
            <a:endParaRPr b="1" sz="1200">
              <a:solidFill>
                <a:srgbClr val="666666"/>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Text"/>
                <a:ea typeface="Red Hat Text"/>
                <a:cs typeface="Red Hat Text"/>
                <a:sym typeface="Red Hat Text"/>
              </a:rPr>
              <a:t>Container First</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Quarkus is a Kubernetes-native Java framework targeted for containers and serverless due to it’s fast startup, low memory, and small application size.  </a:t>
            </a:r>
            <a:endParaRPr>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Text"/>
                <a:ea typeface="Red Hat Text"/>
                <a:cs typeface="Red Hat Text"/>
                <a:sym typeface="Red Hat Text"/>
              </a:rPr>
              <a:t>Developer Joy</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Quarkus works out of the box with popular Java standards, frameworks, and libraries. Developers familiar with these will feel at home with Quarkus, which streamlines code for 80% of common use cases, while providing the flexibility to cover the remaining 20%. Quarkus also provides live coding for fast iteration during development, where code changes are automatically and immediately reflected in the running app.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Text"/>
                <a:ea typeface="Red Hat Text"/>
                <a:cs typeface="Red Hat Text"/>
                <a:sym typeface="Red Hat Text"/>
              </a:rPr>
              <a:t>Unifies Imperative and Reactive Programming Models</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Developers can choose the right programming model that best fits their use case, and easily integrate their code with other components in a reactive system like reactive streams with Vert.x and Kafka, reactive database APIs, and much more.</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Text"/>
                <a:ea typeface="Red Hat Text"/>
                <a:cs typeface="Red Hat Text"/>
                <a:sym typeface="Red Hat Text"/>
              </a:rPr>
              <a:t>Best of Breed Standards &amp; Libraries</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The Quarkus community has developed over 90 extensions which provide additional enhancements and integrations to the framework including the ability to compile an application into a native executable.</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3" name="Shape 7873"/>
        <p:cNvGrpSpPr/>
        <p:nvPr/>
      </p:nvGrpSpPr>
      <p:grpSpPr>
        <a:xfrm>
          <a:off x="0" y="0"/>
          <a:ext cx="0" cy="0"/>
          <a:chOff x="0" y="0"/>
          <a:chExt cx="0" cy="0"/>
        </a:xfrm>
      </p:grpSpPr>
      <p:sp>
        <p:nvSpPr>
          <p:cNvPr id="7874" name="Google Shape;7874;gae5be6cd54_0_3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5" name="Google Shape;7875;gae5be6cd54_0_3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Before you go here are a few resources to get you started. To see how quarkus compares to traditional Java for both developers and operators, check out the IDC study done a few months ago. If you want to get hands-on quickly, you can try out Quarkus directly in your browser, and if you want to dig in and build your own apps, code.quarkus.io is there for you.</a:t>
            </a:r>
            <a:endParaRPr sz="140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6" name="Shape 7896"/>
        <p:cNvGrpSpPr/>
        <p:nvPr/>
      </p:nvGrpSpPr>
      <p:grpSpPr>
        <a:xfrm>
          <a:off x="0" y="0"/>
          <a:ext cx="0" cy="0"/>
          <a:chOff x="0" y="0"/>
          <a:chExt cx="0" cy="0"/>
        </a:xfrm>
      </p:grpSpPr>
      <p:sp>
        <p:nvSpPr>
          <p:cNvPr id="7897" name="Google Shape;7897;gbbda3492a1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8" name="Google Shape;7898;gbbda3492a1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3" name="Shape 7903"/>
        <p:cNvGrpSpPr/>
        <p:nvPr/>
      </p:nvGrpSpPr>
      <p:grpSpPr>
        <a:xfrm>
          <a:off x="0" y="0"/>
          <a:ext cx="0" cy="0"/>
          <a:chOff x="0" y="0"/>
          <a:chExt cx="0" cy="0"/>
        </a:xfrm>
      </p:grpSpPr>
      <p:sp>
        <p:nvSpPr>
          <p:cNvPr id="7904" name="Google Shape;7904;gbd7190992c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5" name="Google Shape;7905;gbd7190992c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ed Hat Text"/>
                <a:ea typeface="Red Hat Text"/>
                <a:cs typeface="Red Hat Text"/>
                <a:sym typeface="Red Hat Text"/>
              </a:rPr>
              <a:t>Happy to add your own questions to this document!</a:t>
            </a:r>
            <a:endParaRPr sz="1400">
              <a:latin typeface="Red Hat Text"/>
              <a:ea typeface="Red Hat Text"/>
              <a:cs typeface="Red Hat Text"/>
              <a:sym typeface="Red Hat Tex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0" name="Shape 7910"/>
        <p:cNvGrpSpPr/>
        <p:nvPr/>
      </p:nvGrpSpPr>
      <p:grpSpPr>
        <a:xfrm>
          <a:off x="0" y="0"/>
          <a:ext cx="0" cy="0"/>
          <a:chOff x="0" y="0"/>
          <a:chExt cx="0" cy="0"/>
        </a:xfrm>
      </p:grpSpPr>
      <p:sp>
        <p:nvSpPr>
          <p:cNvPr id="7911" name="Google Shape;7911;gbd7190992c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2" name="Google Shape;7912;gbd7190992c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ed Hat Text"/>
              <a:buChar char="●"/>
            </a:pPr>
            <a:r>
              <a:t/>
            </a:r>
            <a:endParaRPr sz="1400">
              <a:latin typeface="Red Hat Text"/>
              <a:ea typeface="Red Hat Text"/>
              <a:cs typeface="Red Hat Text"/>
              <a:sym typeface="Red Hat Tex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9" name="Shape 7919"/>
        <p:cNvGrpSpPr/>
        <p:nvPr/>
      </p:nvGrpSpPr>
      <p:grpSpPr>
        <a:xfrm>
          <a:off x="0" y="0"/>
          <a:ext cx="0" cy="0"/>
          <a:chOff x="0" y="0"/>
          <a:chExt cx="0" cy="0"/>
        </a:xfrm>
      </p:grpSpPr>
      <p:sp>
        <p:nvSpPr>
          <p:cNvPr id="7920" name="Google Shape;7920;gbd7190992c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1" name="Google Shape;7921;gbd7190992c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ed Hat Text"/>
              <a:buChar char="●"/>
            </a:pPr>
            <a:r>
              <a:t/>
            </a:r>
            <a:endParaRPr sz="1400">
              <a:latin typeface="Red Hat Text"/>
              <a:ea typeface="Red Hat Text"/>
              <a:cs typeface="Red Hat Text"/>
              <a:sym typeface="Red Hat Text"/>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8" name="Shape 7928"/>
        <p:cNvGrpSpPr/>
        <p:nvPr/>
      </p:nvGrpSpPr>
      <p:grpSpPr>
        <a:xfrm>
          <a:off x="0" y="0"/>
          <a:ext cx="0" cy="0"/>
          <a:chOff x="0" y="0"/>
          <a:chExt cx="0" cy="0"/>
        </a:xfrm>
      </p:grpSpPr>
      <p:sp>
        <p:nvSpPr>
          <p:cNvPr id="7929" name="Google Shape;7929;gbd7190992c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0" name="Google Shape;7930;gbd7190992c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ed Hat Text"/>
              <a:buChar char="●"/>
            </a:pPr>
            <a:r>
              <a:t/>
            </a:r>
            <a:endParaRPr sz="1400">
              <a:latin typeface="Red Hat Text"/>
              <a:ea typeface="Red Hat Text"/>
              <a:cs typeface="Red Hat Text"/>
              <a:sym typeface="Red Hat Text"/>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7" name="Shape 7937"/>
        <p:cNvGrpSpPr/>
        <p:nvPr/>
      </p:nvGrpSpPr>
      <p:grpSpPr>
        <a:xfrm>
          <a:off x="0" y="0"/>
          <a:ext cx="0" cy="0"/>
          <a:chOff x="0" y="0"/>
          <a:chExt cx="0" cy="0"/>
        </a:xfrm>
      </p:grpSpPr>
      <p:sp>
        <p:nvSpPr>
          <p:cNvPr id="7938" name="Google Shape;7938;gbd7190992c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9" name="Google Shape;7939;gbd7190992c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0" name="Shape 6250"/>
        <p:cNvGrpSpPr/>
        <p:nvPr/>
      </p:nvGrpSpPr>
      <p:grpSpPr>
        <a:xfrm>
          <a:off x="0" y="0"/>
          <a:ext cx="0" cy="0"/>
          <a:chOff x="0" y="0"/>
          <a:chExt cx="0" cy="0"/>
        </a:xfrm>
      </p:grpSpPr>
      <p:sp>
        <p:nvSpPr>
          <p:cNvPr id="6251" name="Google Shape;6251;gae5be6cd54_0_2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2" name="Google Shape;6252;gae5be6cd54_0_2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4" name="Shape 7944"/>
        <p:cNvGrpSpPr/>
        <p:nvPr/>
      </p:nvGrpSpPr>
      <p:grpSpPr>
        <a:xfrm>
          <a:off x="0" y="0"/>
          <a:ext cx="0" cy="0"/>
          <a:chOff x="0" y="0"/>
          <a:chExt cx="0" cy="0"/>
        </a:xfrm>
      </p:grpSpPr>
      <p:sp>
        <p:nvSpPr>
          <p:cNvPr id="7945" name="Google Shape;7945;gbd7190992c_0_95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6" name="Google Shape;7946;gbd7190992c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Potential questions - what about Python/Ruby/.NET Core? Those are not part of Runtimes but are covered under a RHEL subscription</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The ability to select the “right tool for the right task” gets easier when you can access to multiple frameworks including Java EE, Spring, Node, Reactive, Serverless, Jakarta EE and Microprofile - all on the same platform. Just like our customer have done by empowering Developers with a Polyglot Application Platform, Courtesy : RHOAR. </a:t>
            </a:r>
            <a:r>
              <a:rPr lang="en" u="sng">
                <a:solidFill>
                  <a:schemeClr val="hlink"/>
                </a:solidFill>
                <a:latin typeface="Overpass"/>
                <a:ea typeface="Overpass"/>
                <a:cs typeface="Overpass"/>
                <a:sym typeface="Overpass"/>
                <a:hlinkClick/>
              </a:rPr>
              <a:t>Read more on slide 32</a:t>
            </a:r>
            <a:br>
              <a:rPr lang="en">
                <a:latin typeface="Overpass"/>
                <a:ea typeface="Overpass"/>
                <a:cs typeface="Overpass"/>
                <a:sym typeface="Overpass"/>
              </a:rPr>
            </a:b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This delivers the flexibility and freedom developers want, AND provides architects and IT leaders with a set of larger components to decide the best route to standardization when necessary.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Red Hat Runtimes also provides known Java runtimes. </a:t>
            </a:r>
            <a:endParaRPr>
              <a:latin typeface="Overpass"/>
              <a:ea typeface="Overpass"/>
              <a:cs typeface="Overpass"/>
              <a:sym typeface="Overpass"/>
            </a:endParaRPr>
          </a:p>
          <a:p>
            <a:pPr indent="0" lvl="0" marL="0" rtl="0" algn="l">
              <a:spcBef>
                <a:spcPts val="0"/>
              </a:spcBef>
              <a:spcAft>
                <a:spcPts val="0"/>
              </a:spcAft>
              <a:buNone/>
            </a:pPr>
            <a:r>
              <a:t/>
            </a:r>
            <a:endParaRPr>
              <a:latin typeface="Overpass"/>
              <a:ea typeface="Overpass"/>
              <a:cs typeface="Overpass"/>
              <a:sym typeface="Overpass"/>
            </a:endParaRPr>
          </a:p>
          <a:p>
            <a:pPr indent="0" lvl="0" marL="0" rtl="0" algn="l">
              <a:spcBef>
                <a:spcPts val="0"/>
              </a:spcBef>
              <a:spcAft>
                <a:spcPts val="0"/>
              </a:spcAft>
              <a:buNone/>
            </a:pPr>
            <a:r>
              <a:rPr lang="en">
                <a:latin typeface="Overpass"/>
                <a:ea typeface="Overpass"/>
                <a:cs typeface="Overpass"/>
                <a:sym typeface="Overpass"/>
              </a:rPr>
              <a:t>Mention Quarkus as well</a:t>
            </a:r>
            <a:endParaRPr>
              <a:latin typeface="Overpass"/>
              <a:ea typeface="Overpass"/>
              <a:cs typeface="Overpass"/>
              <a:sym typeface="Overpas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4" name="Shape 7954"/>
        <p:cNvGrpSpPr/>
        <p:nvPr/>
      </p:nvGrpSpPr>
      <p:grpSpPr>
        <a:xfrm>
          <a:off x="0" y="0"/>
          <a:ext cx="0" cy="0"/>
          <a:chOff x="0" y="0"/>
          <a:chExt cx="0" cy="0"/>
        </a:xfrm>
      </p:grpSpPr>
      <p:sp>
        <p:nvSpPr>
          <p:cNvPr id="7955" name="Google Shape;7955;gbd7190992c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6" name="Google Shape;7956;gbd7190992c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ed Hat Text"/>
              <a:buChar char="●"/>
            </a:pPr>
            <a:r>
              <a:rPr lang="en" sz="1400">
                <a:latin typeface="Red Hat Text"/>
                <a:ea typeface="Red Hat Text"/>
                <a:cs typeface="Red Hat Text"/>
                <a:sym typeface="Red Hat Text"/>
              </a:rPr>
              <a:t>The main criteria for their selection process to find a replacement for Spring Boot were developer efficiency, lower cloud resource consumption and shorter applications boot-up times</a:t>
            </a:r>
            <a:endParaRPr sz="1400">
              <a:latin typeface="Red Hat Text"/>
              <a:ea typeface="Red Hat Text"/>
              <a:cs typeface="Red Hat Text"/>
              <a:sym typeface="Red Hat Text"/>
            </a:endParaRPr>
          </a:p>
          <a:p>
            <a:pPr indent="-317500" lvl="0" marL="457200" rtl="0" algn="l">
              <a:spcBef>
                <a:spcPts val="0"/>
              </a:spcBef>
              <a:spcAft>
                <a:spcPts val="0"/>
              </a:spcAft>
              <a:buSzPts val="1400"/>
              <a:buFont typeface="Red Hat Text"/>
              <a:buChar char="●"/>
            </a:pPr>
            <a:r>
              <a:rPr lang="en" sz="1400">
                <a:latin typeface="Red Hat Text"/>
                <a:ea typeface="Red Hat Text"/>
                <a:cs typeface="Red Hat Text"/>
                <a:sym typeface="Red Hat Text"/>
              </a:rPr>
              <a:t>The Quarkus project’s high activity characteristics, such as number of community members, project stars, quick turnaround to replies and fixes by Quarkus developers to community issues, and number of Red Hat developers thoroughly answering technical questions via the project communication channels were positive indicators for them to select Quarkus.</a:t>
            </a:r>
            <a:endParaRPr sz="1400">
              <a:latin typeface="Red Hat Text"/>
              <a:ea typeface="Red Hat Text"/>
              <a:cs typeface="Red Hat Text"/>
              <a:sym typeface="Red Hat Text"/>
            </a:endParaRPr>
          </a:p>
          <a:p>
            <a:pPr indent="-317500" lvl="0" marL="457200" rtl="0" algn="l">
              <a:spcBef>
                <a:spcPts val="0"/>
              </a:spcBef>
              <a:spcAft>
                <a:spcPts val="0"/>
              </a:spcAft>
              <a:buSzPts val="1400"/>
              <a:buFont typeface="Red Hat Text"/>
              <a:buChar char="●"/>
            </a:pPr>
            <a:r>
              <a:rPr lang="en" sz="1400">
                <a:latin typeface="Red Hat Text"/>
                <a:ea typeface="Red Hat Text"/>
                <a:cs typeface="Red Hat Text"/>
                <a:sym typeface="Red Hat Text"/>
              </a:rPr>
              <a:t>Also, their trust of Red Hat combined with its credibility in the software market gave them the assurance that they were making the right choice</a:t>
            </a:r>
            <a:endParaRPr sz="1400">
              <a:latin typeface="Red Hat Text"/>
              <a:ea typeface="Red Hat Text"/>
              <a:cs typeface="Red Hat Text"/>
              <a:sym typeface="Red Hat Tex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7" name="Shape 7967"/>
        <p:cNvGrpSpPr/>
        <p:nvPr/>
      </p:nvGrpSpPr>
      <p:grpSpPr>
        <a:xfrm>
          <a:off x="0" y="0"/>
          <a:ext cx="0" cy="0"/>
          <a:chOff x="0" y="0"/>
          <a:chExt cx="0" cy="0"/>
        </a:xfrm>
      </p:grpSpPr>
      <p:sp>
        <p:nvSpPr>
          <p:cNvPr id="7968" name="Google Shape;7968;gbd7190992c_0_9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9" name="Google Shape;7969;gbd7190992c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As you can see from the linked blog post, which was in no way sponsored by Red Hat, that testing the same functionality in an application between Quarkus &amp; Spring Boot, the application used </a:t>
            </a:r>
            <a:endParaRPr sz="1400">
              <a:solidFill>
                <a:schemeClr val="dk1"/>
              </a:solidFill>
              <a:latin typeface="Red Hat Text"/>
              <a:ea typeface="Red Hat Text"/>
              <a:cs typeface="Red Hat Text"/>
              <a:sym typeface="Red Hat Text"/>
            </a:endParaRPr>
          </a:p>
          <a:p>
            <a:pPr indent="-317500" lvl="0" marL="457200" rtl="0" algn="l">
              <a:spcBef>
                <a:spcPts val="0"/>
              </a:spcBef>
              <a:spcAft>
                <a:spcPts val="0"/>
              </a:spcAft>
              <a:buClr>
                <a:schemeClr val="dk1"/>
              </a:buClr>
              <a:buSzPts val="1400"/>
              <a:buFont typeface="Red Hat Text"/>
              <a:buChar char="●"/>
            </a:pPr>
            <a:r>
              <a:rPr b="1" lang="en" sz="1400">
                <a:solidFill>
                  <a:schemeClr val="dk1"/>
                </a:solidFill>
                <a:latin typeface="Red Hat Text"/>
                <a:ea typeface="Red Hat Text"/>
                <a:cs typeface="Red Hat Text"/>
                <a:sym typeface="Red Hat Text"/>
              </a:rPr>
              <a:t>15%</a:t>
            </a:r>
            <a:r>
              <a:rPr lang="en" sz="1400">
                <a:solidFill>
                  <a:schemeClr val="dk1"/>
                </a:solidFill>
                <a:latin typeface="Red Hat Text"/>
                <a:ea typeface="Red Hat Text"/>
                <a:cs typeface="Red Hat Text"/>
                <a:sym typeface="Red Hat Text"/>
              </a:rPr>
              <a:t> of the same CPU resources</a:t>
            </a:r>
            <a:endParaRPr sz="1400">
              <a:solidFill>
                <a:schemeClr val="dk1"/>
              </a:solidFill>
              <a:latin typeface="Red Hat Text"/>
              <a:ea typeface="Red Hat Text"/>
              <a:cs typeface="Red Hat Text"/>
              <a:sym typeface="Red Hat Text"/>
            </a:endParaRPr>
          </a:p>
          <a:p>
            <a:pPr indent="-317500" lvl="0" marL="457200" rtl="0" algn="l">
              <a:spcBef>
                <a:spcPts val="0"/>
              </a:spcBef>
              <a:spcAft>
                <a:spcPts val="0"/>
              </a:spcAft>
              <a:buClr>
                <a:schemeClr val="dk1"/>
              </a:buClr>
              <a:buSzPts val="1400"/>
              <a:buFont typeface="Red Hat Text"/>
              <a:buChar char="●"/>
            </a:pPr>
            <a:r>
              <a:rPr b="1" lang="en" sz="1400">
                <a:solidFill>
                  <a:schemeClr val="dk1"/>
                </a:solidFill>
                <a:latin typeface="Red Hat Text"/>
                <a:ea typeface="Red Hat Text"/>
                <a:cs typeface="Red Hat Text"/>
                <a:sym typeface="Red Hat Text"/>
              </a:rPr>
              <a:t>12%</a:t>
            </a:r>
            <a:r>
              <a:rPr lang="en" sz="1400">
                <a:solidFill>
                  <a:schemeClr val="dk1"/>
                </a:solidFill>
                <a:latin typeface="Red Hat Text"/>
                <a:ea typeface="Red Hat Text"/>
                <a:cs typeface="Red Hat Text"/>
                <a:sym typeface="Red Hat Text"/>
              </a:rPr>
              <a:t> of the same memory footprint</a:t>
            </a:r>
            <a:endParaRPr sz="1400">
              <a:solidFill>
                <a:schemeClr val="dk1"/>
              </a:solidFill>
              <a:latin typeface="Red Hat Text"/>
              <a:ea typeface="Red Hat Text"/>
              <a:cs typeface="Red Hat Text"/>
              <a:sym typeface="Red Hat Text"/>
            </a:endParaRPr>
          </a:p>
          <a:p>
            <a:pPr indent="-317500" lvl="0" marL="457200" rtl="0" algn="l">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and started up </a:t>
            </a:r>
            <a:r>
              <a:rPr b="1" lang="en" sz="1400">
                <a:solidFill>
                  <a:schemeClr val="dk1"/>
                </a:solidFill>
                <a:latin typeface="Red Hat Text"/>
                <a:ea typeface="Red Hat Text"/>
                <a:cs typeface="Red Hat Text"/>
                <a:sym typeface="Red Hat Text"/>
              </a:rPr>
              <a:t>85%</a:t>
            </a:r>
            <a:r>
              <a:rPr lang="en" sz="1400">
                <a:solidFill>
                  <a:schemeClr val="dk1"/>
                </a:solidFill>
                <a:latin typeface="Red Hat Text"/>
                <a:ea typeface="Red Hat Text"/>
                <a:cs typeface="Red Hat Text"/>
                <a:sym typeface="Red Hat Text"/>
              </a:rPr>
              <a:t> faster</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7" name="Shape 7977"/>
        <p:cNvGrpSpPr/>
        <p:nvPr/>
      </p:nvGrpSpPr>
      <p:grpSpPr>
        <a:xfrm>
          <a:off x="0" y="0"/>
          <a:ext cx="0" cy="0"/>
          <a:chOff x="0" y="0"/>
          <a:chExt cx="0" cy="0"/>
        </a:xfrm>
      </p:grpSpPr>
      <p:sp>
        <p:nvSpPr>
          <p:cNvPr id="7978" name="Google Shape;7978;gbd7190992c_0_98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9" name="Google Shape;7979;gbd7190992c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That’s where Quarkus comes in - it is built from the ground up with containers in mind (although to be perfectly clear - running in containers isn’t at all a requirement)</a:t>
            </a:r>
            <a:endParaRPr sz="1400">
              <a:solidFill>
                <a:schemeClr val="dk1"/>
              </a:solidFill>
              <a:latin typeface="Red Hat Text"/>
              <a:ea typeface="Red Hat Text"/>
              <a:cs typeface="Red Hat Text"/>
              <a:sym typeface="Red Hat Text"/>
            </a:endParaRPr>
          </a:p>
          <a:p>
            <a:pPr indent="-317500" lvl="1" marL="914400" rtl="0" algn="l">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Quarkus is a way to build container-native applications in Java</a:t>
            </a:r>
            <a:endParaRPr sz="1400">
              <a:solidFill>
                <a:schemeClr val="dk1"/>
              </a:solidFill>
              <a:latin typeface="Red Hat Text"/>
              <a:ea typeface="Red Hat Text"/>
              <a:cs typeface="Red Hat Text"/>
              <a:sym typeface="Red Hat Text"/>
            </a:endParaRPr>
          </a:p>
          <a:p>
            <a:pPr indent="-317500" lvl="1" marL="914400" rtl="0" algn="l">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If you think about one of the premises of containers - containers are ephemeral, meaning each instance of the same container image is the same</a:t>
            </a:r>
            <a:endParaRPr sz="1400">
              <a:solidFill>
                <a:schemeClr val="dk1"/>
              </a:solidFill>
              <a:latin typeface="Red Hat Text"/>
              <a:ea typeface="Red Hat Text"/>
              <a:cs typeface="Red Hat Text"/>
              <a:sym typeface="Red Hat Text"/>
            </a:endParaRPr>
          </a:p>
          <a:p>
            <a:pPr indent="-317500" lvl="1" marL="914400" rtl="0" algn="l">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As I said before - there are lots of things in Java that are done when the jvm starts up because, well, thats just the nature of java &amp; why it was invented</a:t>
            </a:r>
            <a:endParaRPr sz="1400">
              <a:solidFill>
                <a:schemeClr val="dk1"/>
              </a:solidFill>
              <a:latin typeface="Red Hat Text"/>
              <a:ea typeface="Red Hat Text"/>
              <a:cs typeface="Red Hat Text"/>
              <a:sym typeface="Red Hat Text"/>
            </a:endParaRPr>
          </a:p>
          <a:p>
            <a:pPr indent="-317500" lvl="1" marL="914400" rtl="0" algn="l">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But in the container world, if our containers are ephemeral, then why should I have to pay that penalty each &amp; every time I start the container if each instance is exactly the same as every other instance</a:t>
            </a:r>
            <a:endParaRPr sz="1400">
              <a:solidFill>
                <a:schemeClr val="dk1"/>
              </a:solidFill>
              <a:latin typeface="Red Hat Text"/>
              <a:ea typeface="Red Hat Text"/>
              <a:cs typeface="Red Hat Text"/>
              <a:sym typeface="Red Hat Text"/>
            </a:endParaRPr>
          </a:p>
          <a:p>
            <a:pPr indent="-317500" lvl="1" marL="914400" rtl="0" algn="l">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Quarkus is the “secret sauce” that moves all of this stuff the jvm has to do to build time instead of runtime, so that at runtime you get a much smaller application from a CPU, Memory, &amp; application binary size</a:t>
            </a:r>
            <a:endParaRPr sz="1400">
              <a:solidFill>
                <a:schemeClr val="dk1"/>
              </a:solidFill>
              <a:latin typeface="Red Hat Text"/>
              <a:ea typeface="Red Hat Text"/>
              <a:cs typeface="Red Hat Text"/>
              <a:sym typeface="Red Hat Text"/>
            </a:endParaRPr>
          </a:p>
          <a:p>
            <a:pPr indent="-317500" lvl="1" marL="914400" rtl="0" algn="l">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You can even take it a step further and eliminate the jvm completely and compile your application into a native binary</a:t>
            </a:r>
            <a:endParaRPr sz="1400">
              <a:solidFill>
                <a:schemeClr val="dk1"/>
              </a:solidFill>
              <a:latin typeface="Red Hat Text"/>
              <a:ea typeface="Red Hat Text"/>
              <a:cs typeface="Red Hat Text"/>
              <a:sym typeface="Red Hat Text"/>
            </a:endParaRPr>
          </a:p>
          <a:p>
            <a:pPr indent="-317500" lvl="1" marL="914400" rtl="0" algn="l">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Because of the compile-time benefits Quarkus gives, Quarkus enables you to build applications that are “fit-for-purpose” for these kinds of serverless or event-driven architectures</a:t>
            </a:r>
            <a:endParaRPr sz="1400">
              <a:latin typeface="Red Hat Text"/>
              <a:ea typeface="Red Hat Text"/>
              <a:cs typeface="Red Hat Text"/>
              <a:sym typeface="Red Hat Text"/>
            </a:endParaRPr>
          </a:p>
          <a:p>
            <a:pPr indent="-317500" lvl="0" marL="457200" rtl="0" algn="l">
              <a:spcBef>
                <a:spcPts val="0"/>
              </a:spcBef>
              <a:spcAft>
                <a:spcPts val="0"/>
              </a:spcAft>
              <a:buSzPts val="1400"/>
              <a:buFont typeface="Red Hat Text"/>
              <a:buChar char="●"/>
            </a:pPr>
            <a:r>
              <a:rPr lang="en" sz="1400">
                <a:latin typeface="Red Hat Text"/>
                <a:ea typeface="Red Hat Text"/>
                <a:cs typeface="Red Hat Text"/>
                <a:sym typeface="Red Hat Text"/>
              </a:rPr>
              <a:t>Without having to re-tool your developer’s skillsets!</a:t>
            </a:r>
            <a:endParaRPr sz="1400">
              <a:latin typeface="Red Hat Text"/>
              <a:ea typeface="Red Hat Text"/>
              <a:cs typeface="Red Hat Text"/>
              <a:sym typeface="Red Hat Text"/>
            </a:endParaRPr>
          </a:p>
          <a:p>
            <a:pPr indent="-317500" lvl="1" marL="914400" rtl="0" algn="l">
              <a:spcBef>
                <a:spcPts val="0"/>
              </a:spcBef>
              <a:spcAft>
                <a:spcPts val="0"/>
              </a:spcAft>
              <a:buSzPts val="1400"/>
              <a:buFont typeface="Red Hat Text"/>
              <a:buChar char="○"/>
            </a:pPr>
            <a:r>
              <a:rPr lang="en" sz="1400">
                <a:latin typeface="Red Hat Text"/>
                <a:ea typeface="Red Hat Text"/>
                <a:cs typeface="Red Hat Text"/>
                <a:sym typeface="Red Hat Text"/>
              </a:rPr>
              <a:t>JAX-RS, hibernate, etc</a:t>
            </a:r>
            <a:endParaRPr sz="1400">
              <a:latin typeface="Red Hat Text"/>
              <a:ea typeface="Red Hat Text"/>
              <a:cs typeface="Red Hat Text"/>
              <a:sym typeface="Red Hat Text"/>
            </a:endParaRPr>
          </a:p>
          <a:p>
            <a:pPr indent="-317500" lvl="0" marL="457200" rtl="0" algn="l">
              <a:spcBef>
                <a:spcPts val="0"/>
              </a:spcBef>
              <a:spcAft>
                <a:spcPts val="0"/>
              </a:spcAft>
              <a:buSzPts val="1400"/>
              <a:buFont typeface="Red Hat Text"/>
              <a:buChar char="●"/>
            </a:pPr>
            <a:r>
              <a:rPr lang="en" sz="1400">
                <a:latin typeface="Red Hat Text"/>
                <a:ea typeface="Red Hat Text"/>
                <a:cs typeface="Red Hat Text"/>
                <a:sym typeface="Red Hat Text"/>
              </a:rPr>
              <a:t>Get density for your apps</a:t>
            </a:r>
            <a:endParaRPr sz="1400">
              <a:latin typeface="Red Hat Text"/>
              <a:ea typeface="Red Hat Text"/>
              <a:cs typeface="Red Hat Text"/>
              <a:sym typeface="Red Hat Text"/>
            </a:endParaRPr>
          </a:p>
          <a:p>
            <a:pPr indent="-317500" lvl="1" marL="914400" rtl="0" algn="l">
              <a:spcBef>
                <a:spcPts val="0"/>
              </a:spcBef>
              <a:spcAft>
                <a:spcPts val="0"/>
              </a:spcAft>
              <a:buSzPts val="1400"/>
              <a:buFont typeface="Red Hat Text"/>
              <a:buChar char="○"/>
            </a:pPr>
            <a:r>
              <a:rPr lang="en" sz="1400">
                <a:latin typeface="Red Hat Text"/>
                <a:ea typeface="Red Hat Text"/>
                <a:cs typeface="Red Hat Text"/>
                <a:sym typeface="Red Hat Text"/>
              </a:rPr>
              <a:t>Don’t have to switch away from skillsets your developers already have in order to get better application density and/or performance</a:t>
            </a:r>
            <a:endParaRPr sz="1400">
              <a:latin typeface="Red Hat Text"/>
              <a:ea typeface="Red Hat Text"/>
              <a:cs typeface="Red Hat Text"/>
              <a:sym typeface="Red Hat Text"/>
            </a:endParaRPr>
          </a:p>
          <a:p>
            <a:pPr indent="-317500" lvl="1" marL="914400" rtl="0" algn="l">
              <a:spcBef>
                <a:spcPts val="0"/>
              </a:spcBef>
              <a:spcAft>
                <a:spcPts val="0"/>
              </a:spcAft>
              <a:buSzPts val="1400"/>
              <a:buFont typeface="Red Hat Text"/>
              <a:buChar char="○"/>
            </a:pPr>
            <a:r>
              <a:rPr lang="en" sz="1400">
                <a:latin typeface="Red Hat Text"/>
                <a:ea typeface="Red Hat Text"/>
                <a:cs typeface="Red Hat Text"/>
                <a:sym typeface="Red Hat Text"/>
              </a:rPr>
              <a:t>As you can see from this blog post, which was in no way sponsored by Red Hat, that testing the same functionality in an application between Quarkus &amp; Spring Boot, the application used </a:t>
            </a:r>
            <a:endParaRPr sz="1400">
              <a:latin typeface="Red Hat Text"/>
              <a:ea typeface="Red Hat Text"/>
              <a:cs typeface="Red Hat Text"/>
              <a:sym typeface="Red Hat Text"/>
            </a:endParaRPr>
          </a:p>
          <a:p>
            <a:pPr indent="-317500" lvl="2" marL="1371600" rtl="0" algn="l">
              <a:spcBef>
                <a:spcPts val="0"/>
              </a:spcBef>
              <a:spcAft>
                <a:spcPts val="0"/>
              </a:spcAft>
              <a:buSzPts val="1400"/>
              <a:buFont typeface="Red Hat Text"/>
              <a:buChar char="■"/>
            </a:pPr>
            <a:r>
              <a:rPr b="1" lang="en" sz="1400">
                <a:latin typeface="Red Hat Text"/>
                <a:ea typeface="Red Hat Text"/>
                <a:cs typeface="Red Hat Text"/>
                <a:sym typeface="Red Hat Text"/>
              </a:rPr>
              <a:t>15%</a:t>
            </a:r>
            <a:r>
              <a:rPr lang="en" sz="1400">
                <a:latin typeface="Red Hat Text"/>
                <a:ea typeface="Red Hat Text"/>
                <a:cs typeface="Red Hat Text"/>
                <a:sym typeface="Red Hat Text"/>
              </a:rPr>
              <a:t> of the same CPU resources</a:t>
            </a:r>
            <a:endParaRPr sz="1400">
              <a:latin typeface="Red Hat Text"/>
              <a:ea typeface="Red Hat Text"/>
              <a:cs typeface="Red Hat Text"/>
              <a:sym typeface="Red Hat Text"/>
            </a:endParaRPr>
          </a:p>
          <a:p>
            <a:pPr indent="-317500" lvl="2" marL="1371600" rtl="0" algn="l">
              <a:spcBef>
                <a:spcPts val="0"/>
              </a:spcBef>
              <a:spcAft>
                <a:spcPts val="0"/>
              </a:spcAft>
              <a:buSzPts val="1400"/>
              <a:buFont typeface="Red Hat Text"/>
              <a:buChar char="■"/>
            </a:pPr>
            <a:r>
              <a:rPr b="1" lang="en" sz="1400">
                <a:latin typeface="Red Hat Text"/>
                <a:ea typeface="Red Hat Text"/>
                <a:cs typeface="Red Hat Text"/>
                <a:sym typeface="Red Hat Text"/>
              </a:rPr>
              <a:t>12%</a:t>
            </a:r>
            <a:r>
              <a:rPr lang="en" sz="1400">
                <a:latin typeface="Red Hat Text"/>
                <a:ea typeface="Red Hat Text"/>
                <a:cs typeface="Red Hat Text"/>
                <a:sym typeface="Red Hat Text"/>
              </a:rPr>
              <a:t> of the same memory footprint</a:t>
            </a:r>
            <a:endParaRPr sz="1400">
              <a:latin typeface="Red Hat Text"/>
              <a:ea typeface="Red Hat Text"/>
              <a:cs typeface="Red Hat Text"/>
              <a:sym typeface="Red Hat Text"/>
            </a:endParaRPr>
          </a:p>
          <a:p>
            <a:pPr indent="-317500" lvl="2" marL="1371600" rtl="0" algn="l">
              <a:spcBef>
                <a:spcPts val="0"/>
              </a:spcBef>
              <a:spcAft>
                <a:spcPts val="0"/>
              </a:spcAft>
              <a:buSzPts val="1400"/>
              <a:buFont typeface="Red Hat Text"/>
              <a:buChar char="■"/>
            </a:pPr>
            <a:r>
              <a:rPr lang="en" sz="1400">
                <a:latin typeface="Red Hat Text"/>
                <a:ea typeface="Red Hat Text"/>
                <a:cs typeface="Red Hat Text"/>
                <a:sym typeface="Red Hat Text"/>
              </a:rPr>
              <a:t>and started up </a:t>
            </a:r>
            <a:r>
              <a:rPr b="1" lang="en" sz="1400">
                <a:latin typeface="Red Hat Text"/>
                <a:ea typeface="Red Hat Text"/>
                <a:cs typeface="Red Hat Text"/>
                <a:sym typeface="Red Hat Text"/>
              </a:rPr>
              <a:t>85%</a:t>
            </a:r>
            <a:r>
              <a:rPr lang="en" sz="1400">
                <a:latin typeface="Red Hat Text"/>
                <a:ea typeface="Red Hat Text"/>
                <a:cs typeface="Red Hat Text"/>
                <a:sym typeface="Red Hat Text"/>
              </a:rPr>
              <a:t> faster</a:t>
            </a:r>
            <a:endParaRPr sz="1400">
              <a:latin typeface="Red Hat Text"/>
              <a:ea typeface="Red Hat Text"/>
              <a:cs typeface="Red Hat Text"/>
              <a:sym typeface="Red Hat Tex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2" name="Shape 6372"/>
        <p:cNvGrpSpPr/>
        <p:nvPr/>
      </p:nvGrpSpPr>
      <p:grpSpPr>
        <a:xfrm>
          <a:off x="0" y="0"/>
          <a:ext cx="0" cy="0"/>
          <a:chOff x="0" y="0"/>
          <a:chExt cx="0" cy="0"/>
        </a:xfrm>
      </p:grpSpPr>
      <p:sp>
        <p:nvSpPr>
          <p:cNvPr id="6373" name="Google Shape;6373;gbcd25251a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4" name="Google Shape;6374;gbcd25251a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2" name="Shape 6382"/>
        <p:cNvGrpSpPr/>
        <p:nvPr/>
      </p:nvGrpSpPr>
      <p:grpSpPr>
        <a:xfrm>
          <a:off x="0" y="0"/>
          <a:ext cx="0" cy="0"/>
          <a:chOff x="0" y="0"/>
          <a:chExt cx="0" cy="0"/>
        </a:xfrm>
      </p:grpSpPr>
      <p:sp>
        <p:nvSpPr>
          <p:cNvPr id="6383" name="Google Shape;6383;gae5be6cd54_0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4" name="Google Shape;6384;gae5be6cd54_0_2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Traditionally, customers built monolithic apps, so the whole stack was optimized for running many apps on an app server</a:t>
            </a:r>
            <a:endParaRPr/>
          </a:p>
          <a:p>
            <a:pPr indent="0" lvl="0" marL="0" rtl="0" algn="l">
              <a:spcBef>
                <a:spcPts val="0"/>
              </a:spcBef>
              <a:spcAft>
                <a:spcPts val="0"/>
              </a:spcAft>
              <a:buNone/>
            </a:pPr>
            <a:r>
              <a:rPr lang="en"/>
              <a:t>As we move toward additional/different cloud native microservices/serverless/event-driven apps, devs want to take advantage of this operational model</a:t>
            </a:r>
            <a:endParaRPr/>
          </a:p>
          <a:p>
            <a:pPr indent="0" lvl="0" marL="0" rtl="0" algn="l">
              <a:spcBef>
                <a:spcPts val="0"/>
              </a:spcBef>
              <a:spcAft>
                <a:spcPts val="0"/>
              </a:spcAft>
              <a:buNone/>
            </a:pPr>
            <a:r>
              <a:rPr lang="en"/>
              <a:t>Not yet mainstream for enterprises, but the need is there from our large-scale customers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 Id="rId3" Type="http://schemas.openxmlformats.org/officeDocument/2006/relationships/image" Target="../media/image11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 Id="rId3" Type="http://schemas.openxmlformats.org/officeDocument/2006/relationships/image" Target="../media/image114.png"/><Relationship Id="rId4" Type="http://schemas.openxmlformats.org/officeDocument/2006/relationships/image" Target="../media/image121.png"/><Relationship Id="rId5" Type="http://schemas.openxmlformats.org/officeDocument/2006/relationships/image" Target="../media/image118.png"/><Relationship Id="rId6" Type="http://schemas.openxmlformats.org/officeDocument/2006/relationships/image" Target="../media/image115.png"/><Relationship Id="rId7" Type="http://schemas.openxmlformats.org/officeDocument/2006/relationships/image" Target="../media/image1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png"/><Relationship Id="rId3" Type="http://schemas.openxmlformats.org/officeDocument/2006/relationships/image" Target="../media/image11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14.png"/><Relationship Id="rId4" Type="http://schemas.openxmlformats.org/officeDocument/2006/relationships/image" Target="../media/image124.png"/><Relationship Id="rId5" Type="http://schemas.openxmlformats.org/officeDocument/2006/relationships/image" Target="../media/image123.png"/><Relationship Id="rId6" Type="http://schemas.openxmlformats.org/officeDocument/2006/relationships/image" Target="../media/image120.png"/><Relationship Id="rId7" Type="http://schemas.openxmlformats.org/officeDocument/2006/relationships/image" Target="../media/image11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 Id="rId3" Type="http://schemas.openxmlformats.org/officeDocument/2006/relationships/image" Target="../media/image11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 Id="rId3" Type="http://schemas.openxmlformats.org/officeDocument/2006/relationships/image" Target="../media/image114.png"/><Relationship Id="rId4" Type="http://schemas.openxmlformats.org/officeDocument/2006/relationships/image" Target="../media/image127.png"/><Relationship Id="rId5" Type="http://schemas.openxmlformats.org/officeDocument/2006/relationships/image" Target="../media/image126.png"/><Relationship Id="rId6" Type="http://schemas.openxmlformats.org/officeDocument/2006/relationships/image" Target="../media/image128.png"/><Relationship Id="rId7" Type="http://schemas.openxmlformats.org/officeDocument/2006/relationships/image" Target="../media/image1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 Id="rId3" Type="http://schemas.openxmlformats.org/officeDocument/2006/relationships/image" Target="../media/image12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 Id="rId3" Type="http://schemas.openxmlformats.org/officeDocument/2006/relationships/image" Target="../media/image12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2.png"/><Relationship Id="rId3" Type="http://schemas.openxmlformats.org/officeDocument/2006/relationships/image" Target="../media/image12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7.png"/><Relationship Id="rId3" Type="http://schemas.openxmlformats.org/officeDocument/2006/relationships/image" Target="../media/image12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png"/><Relationship Id="rId3" Type="http://schemas.openxmlformats.org/officeDocument/2006/relationships/image" Target="../media/image1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9.png"/><Relationship Id="rId3" Type="http://schemas.openxmlformats.org/officeDocument/2006/relationships/image" Target="../media/image12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8.png"/><Relationship Id="rId3" Type="http://schemas.openxmlformats.org/officeDocument/2006/relationships/image" Target="../media/image13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8.png"/><Relationship Id="rId3" Type="http://schemas.openxmlformats.org/officeDocument/2006/relationships/image" Target="../media/image131.png"/><Relationship Id="rId4" Type="http://schemas.openxmlformats.org/officeDocument/2006/relationships/image" Target="../media/image142.png"/><Relationship Id="rId5" Type="http://schemas.openxmlformats.org/officeDocument/2006/relationships/image" Target="../media/image133.png"/><Relationship Id="rId6" Type="http://schemas.openxmlformats.org/officeDocument/2006/relationships/image" Target="../media/image132.png"/><Relationship Id="rId7" Type="http://schemas.openxmlformats.org/officeDocument/2006/relationships/image" Target="../media/image13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7.png"/><Relationship Id="rId3" Type="http://schemas.openxmlformats.org/officeDocument/2006/relationships/image" Target="../media/image13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6.png"/><Relationship Id="rId3" Type="http://schemas.openxmlformats.org/officeDocument/2006/relationships/image" Target="../media/image131.png"/><Relationship Id="rId4" Type="http://schemas.openxmlformats.org/officeDocument/2006/relationships/image" Target="../media/image139.png"/><Relationship Id="rId5" Type="http://schemas.openxmlformats.org/officeDocument/2006/relationships/image" Target="../media/image143.png"/><Relationship Id="rId6" Type="http://schemas.openxmlformats.org/officeDocument/2006/relationships/image" Target="../media/image145.png"/><Relationship Id="rId7" Type="http://schemas.openxmlformats.org/officeDocument/2006/relationships/image" Target="../media/image14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1.png"/><Relationship Id="rId3" Type="http://schemas.openxmlformats.org/officeDocument/2006/relationships/image" Target="../media/image13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0.png"/><Relationship Id="rId3" Type="http://schemas.openxmlformats.org/officeDocument/2006/relationships/image" Target="../media/image131.png"/><Relationship Id="rId4" Type="http://schemas.openxmlformats.org/officeDocument/2006/relationships/image" Target="../media/image149.png"/><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image" Target="../media/image15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 Id="rId3" Type="http://schemas.openxmlformats.org/officeDocument/2006/relationships/image" Target="../media/image15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2.png"/><Relationship Id="rId3" Type="http://schemas.openxmlformats.org/officeDocument/2006/relationships/image" Target="../media/image15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2.png"/><Relationship Id="rId3" Type="http://schemas.openxmlformats.org/officeDocument/2006/relationships/image" Target="../media/image15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6.png"/><Relationship Id="rId3" Type="http://schemas.openxmlformats.org/officeDocument/2006/relationships/image" Target="../media/image15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6.png"/><Relationship Id="rId3" Type="http://schemas.openxmlformats.org/officeDocument/2006/relationships/image" Target="../media/image15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png"/><Relationship Id="rId3" Type="http://schemas.openxmlformats.org/officeDocument/2006/relationships/image" Target="../media/image15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5.png"/><Relationship Id="rId3" Type="http://schemas.openxmlformats.org/officeDocument/2006/relationships/image" Target="../media/image15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3.png"/><Relationship Id="rId3" Type="http://schemas.openxmlformats.org/officeDocument/2006/relationships/image" Target="../media/image15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 Id="rId3" Type="http://schemas.openxmlformats.org/officeDocument/2006/relationships/image" Target="../media/image16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 Id="rId3" Type="http://schemas.openxmlformats.org/officeDocument/2006/relationships/image" Target="../media/image16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 Id="rId3" Type="http://schemas.openxmlformats.org/officeDocument/2006/relationships/image" Target="../media/image16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 Id="rId3" Type="http://schemas.openxmlformats.org/officeDocument/2006/relationships/image" Target="../media/image16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3.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6.png"/><Relationship Id="rId3" Type="http://schemas.openxmlformats.org/officeDocument/2006/relationships/image" Target="../media/image168.png"/><Relationship Id="rId4" Type="http://schemas.openxmlformats.org/officeDocument/2006/relationships/image" Target="../media/image17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8.png"/><Relationship Id="rId3" Type="http://schemas.openxmlformats.org/officeDocument/2006/relationships/image" Target="../media/image168.png"/><Relationship Id="rId4" Type="http://schemas.openxmlformats.org/officeDocument/2006/relationships/image" Target="../media/image173.png"/><Relationship Id="rId5" Type="http://schemas.openxmlformats.org/officeDocument/2006/relationships/image" Target="../media/image177.png"/><Relationship Id="rId6" Type="http://schemas.openxmlformats.org/officeDocument/2006/relationships/image" Target="../media/image170.png"/><Relationship Id="rId7" Type="http://schemas.openxmlformats.org/officeDocument/2006/relationships/image" Target="../media/image180.png"/><Relationship Id="rId8" Type="http://schemas.openxmlformats.org/officeDocument/2006/relationships/image" Target="../media/image171.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4.png"/><Relationship Id="rId3" Type="http://schemas.openxmlformats.org/officeDocument/2006/relationships/image" Target="../media/image168.png"/><Relationship Id="rId4" Type="http://schemas.openxmlformats.org/officeDocument/2006/relationships/image" Target="../media/image17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0.png"/><Relationship Id="rId3" Type="http://schemas.openxmlformats.org/officeDocument/2006/relationships/image" Target="../media/image194.png"/><Relationship Id="rId4" Type="http://schemas.openxmlformats.org/officeDocument/2006/relationships/image" Target="../media/image168.png"/><Relationship Id="rId9" Type="http://schemas.openxmlformats.org/officeDocument/2006/relationships/image" Target="../media/image172.png"/><Relationship Id="rId5" Type="http://schemas.openxmlformats.org/officeDocument/2006/relationships/image" Target="../media/image176.png"/><Relationship Id="rId6" Type="http://schemas.openxmlformats.org/officeDocument/2006/relationships/image" Target="../media/image174.png"/><Relationship Id="rId7" Type="http://schemas.openxmlformats.org/officeDocument/2006/relationships/image" Target="../media/image175.png"/><Relationship Id="rId8" Type="http://schemas.openxmlformats.org/officeDocument/2006/relationships/image" Target="../media/image17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7.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7.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5.png"/><Relationship Id="rId3" Type="http://schemas.openxmlformats.org/officeDocument/2006/relationships/image" Target="../media/image192.png"/><Relationship Id="rId4" Type="http://schemas.openxmlformats.org/officeDocument/2006/relationships/image" Target="../media/image178.png"/><Relationship Id="rId5" Type="http://schemas.openxmlformats.org/officeDocument/2006/relationships/image" Target="../media/image18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8.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7.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1.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9.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0.png"/><Relationship Id="rId3" Type="http://schemas.openxmlformats.org/officeDocument/2006/relationships/image" Target="../media/image178.png"/><Relationship Id="rId4" Type="http://schemas.openxmlformats.org/officeDocument/2006/relationships/image" Target="../media/image184.png"/><Relationship Id="rId5" Type="http://schemas.openxmlformats.org/officeDocument/2006/relationships/image" Target="../media/image17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3.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3.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6.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2.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1.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2.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8.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9.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7.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1.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8.png"/><Relationship Id="rId3" Type="http://schemas.openxmlformats.org/officeDocument/2006/relationships/image" Target="../media/image17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0.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5.png"/><Relationship Id="rId3" Type="http://schemas.openxmlformats.org/officeDocument/2006/relationships/image" Target="../media/image178.png"/><Relationship Id="rId4" Type="http://schemas.openxmlformats.org/officeDocument/2006/relationships/image" Target="../media/image199.png"/><Relationship Id="rId5" Type="http://schemas.openxmlformats.org/officeDocument/2006/relationships/image" Target="../media/image17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4.png"/><Relationship Id="rId3" Type="http://schemas.openxmlformats.org/officeDocument/2006/relationships/image" Target="../media/image178.png"/><Relationship Id="rId4" Type="http://schemas.openxmlformats.org/officeDocument/2006/relationships/image" Target="../media/image199.png"/><Relationship Id="rId5" Type="http://schemas.openxmlformats.org/officeDocument/2006/relationships/image" Target="../media/image17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7.png"/><Relationship Id="rId3" Type="http://schemas.openxmlformats.org/officeDocument/2006/relationships/image" Target="../media/image178.png"/><Relationship Id="rId4" Type="http://schemas.openxmlformats.org/officeDocument/2006/relationships/image" Target="../media/image199.png"/><Relationship Id="rId5" Type="http://schemas.openxmlformats.org/officeDocument/2006/relationships/image" Target="../media/image17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7.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6.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3.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2.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1.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1.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9.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5.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6.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4.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9.png"/><Relationship Id="rId3" Type="http://schemas.openxmlformats.org/officeDocument/2006/relationships/image" Target="../media/image178.png"/><Relationship Id="rId4" Type="http://schemas.openxmlformats.org/officeDocument/2006/relationships/image" Target="../media/image17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4.png"/><Relationship Id="rId3" Type="http://schemas.openxmlformats.org/officeDocument/2006/relationships/image" Target="../media/image22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4.png"/><Relationship Id="rId3" Type="http://schemas.openxmlformats.org/officeDocument/2006/relationships/image" Target="../media/image226.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2.png"/><Relationship Id="rId3" Type="http://schemas.openxmlformats.org/officeDocument/2006/relationships/image" Target="../media/image220.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1.png"/><Relationship Id="rId3" Type="http://schemas.openxmlformats.org/officeDocument/2006/relationships/image" Target="../media/image22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3.png"/><Relationship Id="rId3" Type="http://schemas.openxmlformats.org/officeDocument/2006/relationships/image" Target="../media/image218.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3.png"/><Relationship Id="rId3" Type="http://schemas.openxmlformats.org/officeDocument/2006/relationships/image" Target="../media/image218.png"/><Relationship Id="rId4" Type="http://schemas.openxmlformats.org/officeDocument/2006/relationships/image" Target="../media/image225.png"/><Relationship Id="rId5" Type="http://schemas.openxmlformats.org/officeDocument/2006/relationships/image" Target="../media/image231.png"/><Relationship Id="rId6" Type="http://schemas.openxmlformats.org/officeDocument/2006/relationships/image" Target="../media/image223.png"/><Relationship Id="rId7" Type="http://schemas.openxmlformats.org/officeDocument/2006/relationships/image" Target="../media/image22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5.png"/><Relationship Id="rId3" Type="http://schemas.openxmlformats.org/officeDocument/2006/relationships/image" Target="../media/image218.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7.png"/><Relationship Id="rId3" Type="http://schemas.openxmlformats.org/officeDocument/2006/relationships/image" Target="../media/image218.png"/><Relationship Id="rId4" Type="http://schemas.openxmlformats.org/officeDocument/2006/relationships/image" Target="../media/image235.png"/><Relationship Id="rId5" Type="http://schemas.openxmlformats.org/officeDocument/2006/relationships/image" Target="../media/image234.png"/><Relationship Id="rId6" Type="http://schemas.openxmlformats.org/officeDocument/2006/relationships/image" Target="../media/image230.png"/><Relationship Id="rId7" Type="http://schemas.openxmlformats.org/officeDocument/2006/relationships/image" Target="../media/image23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3.png"/><Relationship Id="rId3" Type="http://schemas.openxmlformats.org/officeDocument/2006/relationships/image" Target="../media/image218.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3.png"/><Relationship Id="rId3" Type="http://schemas.openxmlformats.org/officeDocument/2006/relationships/image" Target="../media/image218.png"/><Relationship Id="rId4" Type="http://schemas.openxmlformats.org/officeDocument/2006/relationships/image" Target="../media/image236.png"/><Relationship Id="rId5" Type="http://schemas.openxmlformats.org/officeDocument/2006/relationships/image" Target="../media/image232.png"/><Relationship Id="rId6" Type="http://schemas.openxmlformats.org/officeDocument/2006/relationships/image" Target="../media/image237.png"/><Relationship Id="rId7" Type="http://schemas.openxmlformats.org/officeDocument/2006/relationships/image" Target="../media/image238.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8.png"/><Relationship Id="rId3" Type="http://schemas.openxmlformats.org/officeDocument/2006/relationships/image" Target="../media/image240.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7.png"/><Relationship Id="rId3" Type="http://schemas.openxmlformats.org/officeDocument/2006/relationships/image" Target="../media/image24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9.png"/><Relationship Id="rId3" Type="http://schemas.openxmlformats.org/officeDocument/2006/relationships/image" Target="../media/image240.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9.png"/><Relationship Id="rId3" Type="http://schemas.openxmlformats.org/officeDocument/2006/relationships/image" Target="../media/image240.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6.png"/><Relationship Id="rId3" Type="http://schemas.openxmlformats.org/officeDocument/2006/relationships/image" Target="../media/image240.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2.png"/><Relationship Id="rId3" Type="http://schemas.openxmlformats.org/officeDocument/2006/relationships/image" Target="../media/image24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0.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6.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4.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5.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8.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7.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2.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9.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91.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3.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4.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4.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0.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6.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5.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1.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8.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20.png"/><Relationship Id="rId3" Type="http://schemas.openxmlformats.org/officeDocument/2006/relationships/image" Target="../media/image270.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20.png"/><Relationship Id="rId3" Type="http://schemas.openxmlformats.org/officeDocument/2006/relationships/image" Target="../media/image270.png"/><Relationship Id="rId4" Type="http://schemas.openxmlformats.org/officeDocument/2006/relationships/image" Target="../media/image355.png"/><Relationship Id="rId5" Type="http://schemas.openxmlformats.org/officeDocument/2006/relationships/image" Target="../media/image280.png"/><Relationship Id="rId6" Type="http://schemas.openxmlformats.org/officeDocument/2006/relationships/image" Target="../media/image273.png"/><Relationship Id="rId7" Type="http://schemas.openxmlformats.org/officeDocument/2006/relationships/image" Target="../media/image275.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6.png"/><Relationship Id="rId3" Type="http://schemas.openxmlformats.org/officeDocument/2006/relationships/image" Target="../media/image270.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4.png"/><Relationship Id="rId3" Type="http://schemas.openxmlformats.org/officeDocument/2006/relationships/image" Target="../media/image270.png"/><Relationship Id="rId4" Type="http://schemas.openxmlformats.org/officeDocument/2006/relationships/image" Target="../media/image277.png"/><Relationship Id="rId5" Type="http://schemas.openxmlformats.org/officeDocument/2006/relationships/image" Target="../media/image274.png"/><Relationship Id="rId6" Type="http://schemas.openxmlformats.org/officeDocument/2006/relationships/image" Target="../media/image278.png"/><Relationship Id="rId7" Type="http://schemas.openxmlformats.org/officeDocument/2006/relationships/image" Target="../media/image354.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3.png"/><Relationship Id="rId3" Type="http://schemas.openxmlformats.org/officeDocument/2006/relationships/image" Target="../media/image270.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3.png"/><Relationship Id="rId3" Type="http://schemas.openxmlformats.org/officeDocument/2006/relationships/image" Target="../media/image270.png"/><Relationship Id="rId4" Type="http://schemas.openxmlformats.org/officeDocument/2006/relationships/image" Target="../media/image276.png"/><Relationship Id="rId5" Type="http://schemas.openxmlformats.org/officeDocument/2006/relationships/image" Target="../media/image279.png"/><Relationship Id="rId6" Type="http://schemas.openxmlformats.org/officeDocument/2006/relationships/image" Target="../media/image281.png"/><Relationship Id="rId7" Type="http://schemas.openxmlformats.org/officeDocument/2006/relationships/image" Target="../media/image28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2.png"/><Relationship Id="rId3" Type="http://schemas.openxmlformats.org/officeDocument/2006/relationships/image" Target="../media/image284.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0.png"/><Relationship Id="rId3" Type="http://schemas.openxmlformats.org/officeDocument/2006/relationships/image" Target="../media/image285.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1.png"/><Relationship Id="rId3" Type="http://schemas.openxmlformats.org/officeDocument/2006/relationships/image" Target="../media/image284.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5.png"/><Relationship Id="rId3" Type="http://schemas.openxmlformats.org/officeDocument/2006/relationships/image" Target="../media/image28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4.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3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6.png"/><Relationship Id="rId3" Type="http://schemas.openxmlformats.org/officeDocument/2006/relationships/image" Target="../media/image284.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4.png"/><Relationship Id="rId3" Type="http://schemas.openxmlformats.org/officeDocument/2006/relationships/image" Target="../media/image285.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4.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5.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7.png"/><Relationship Id="rId3" Type="http://schemas.openxmlformats.org/officeDocument/2006/relationships/image" Target="../media/image28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3.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9.png"/><Relationship Id="rId3" Type="http://schemas.openxmlformats.org/officeDocument/2006/relationships/image" Target="../media/image295.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8.png"/><Relationship Id="rId3" Type="http://schemas.openxmlformats.org/officeDocument/2006/relationships/image" Target="../media/image295.png"/><Relationship Id="rId4" Type="http://schemas.openxmlformats.org/officeDocument/2006/relationships/image" Target="../media/image298.png"/><Relationship Id="rId5" Type="http://schemas.openxmlformats.org/officeDocument/2006/relationships/image" Target="../media/image297.png"/><Relationship Id="rId6" Type="http://schemas.openxmlformats.org/officeDocument/2006/relationships/image" Target="../media/image299.png"/><Relationship Id="rId7" Type="http://schemas.openxmlformats.org/officeDocument/2006/relationships/image" Target="../media/image30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3.png"/><Relationship Id="rId3" Type="http://schemas.openxmlformats.org/officeDocument/2006/relationships/image" Target="../media/image295.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1.png"/><Relationship Id="rId3" Type="http://schemas.openxmlformats.org/officeDocument/2006/relationships/image" Target="../media/image295.png"/><Relationship Id="rId4" Type="http://schemas.openxmlformats.org/officeDocument/2006/relationships/image" Target="../media/image311.png"/><Relationship Id="rId5" Type="http://schemas.openxmlformats.org/officeDocument/2006/relationships/image" Target="../media/image309.png"/><Relationship Id="rId6" Type="http://schemas.openxmlformats.org/officeDocument/2006/relationships/image" Target="../media/image315.png"/><Relationship Id="rId7" Type="http://schemas.openxmlformats.org/officeDocument/2006/relationships/image" Target="../media/image308.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9.png"/><Relationship Id="rId3" Type="http://schemas.openxmlformats.org/officeDocument/2006/relationships/image" Target="../media/image295.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8.png"/><Relationship Id="rId3" Type="http://schemas.openxmlformats.org/officeDocument/2006/relationships/image" Target="../media/image295.png"/><Relationship Id="rId4" Type="http://schemas.openxmlformats.org/officeDocument/2006/relationships/image" Target="../media/image307.png"/><Relationship Id="rId5" Type="http://schemas.openxmlformats.org/officeDocument/2006/relationships/image" Target="../media/image310.png"/><Relationship Id="rId6" Type="http://schemas.openxmlformats.org/officeDocument/2006/relationships/image" Target="../media/image314.png"/><Relationship Id="rId7" Type="http://schemas.openxmlformats.org/officeDocument/2006/relationships/image" Target="../media/image313.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1.png"/><Relationship Id="rId3" Type="http://schemas.openxmlformats.org/officeDocument/2006/relationships/image" Target="../media/image316.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7.png"/><Relationship Id="rId3" Type="http://schemas.openxmlformats.org/officeDocument/2006/relationships/image" Target="../media/image3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3.png"/><Relationship Id="rId3" Type="http://schemas.openxmlformats.org/officeDocument/2006/relationships/image" Target="../media/image316.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4.png"/><Relationship Id="rId3" Type="http://schemas.openxmlformats.org/officeDocument/2006/relationships/image" Target="../media/image316.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6.png"/><Relationship Id="rId3" Type="http://schemas.openxmlformats.org/officeDocument/2006/relationships/image" Target="../media/image316.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7.png"/><Relationship Id="rId3" Type="http://schemas.openxmlformats.org/officeDocument/2006/relationships/image" Target="../media/image317.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6.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 Id="rId3" Type="http://schemas.openxmlformats.org/officeDocument/2006/relationships/image" Target="../media/image328.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 Id="rId3" Type="http://schemas.openxmlformats.org/officeDocument/2006/relationships/image" Target="../media/image32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 Id="rId3" Type="http://schemas.openxmlformats.org/officeDocument/2006/relationships/image" Target="../media/image322.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 Id="rId3" Type="http://schemas.openxmlformats.org/officeDocument/2006/relationships/image" Target="../media/image322.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3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5.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2.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6.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0.png"/><Relationship Id="rId3" Type="http://schemas.openxmlformats.org/officeDocument/2006/relationships/image" Target="../media/image324.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1.png"/><Relationship Id="rId3" Type="http://schemas.openxmlformats.org/officeDocument/2006/relationships/image" Target="../media/image324.png"/><Relationship Id="rId4" Type="http://schemas.openxmlformats.org/officeDocument/2006/relationships/image" Target="../media/image332.png"/><Relationship Id="rId5" Type="http://schemas.openxmlformats.org/officeDocument/2006/relationships/image" Target="../media/image341.png"/><Relationship Id="rId6" Type="http://schemas.openxmlformats.org/officeDocument/2006/relationships/image" Target="../media/image330.png"/><Relationship Id="rId7" Type="http://schemas.openxmlformats.org/officeDocument/2006/relationships/image" Target="../media/image335.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1.png"/><Relationship Id="rId3" Type="http://schemas.openxmlformats.org/officeDocument/2006/relationships/image" Target="../media/image324.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6.png"/><Relationship Id="rId3" Type="http://schemas.openxmlformats.org/officeDocument/2006/relationships/image" Target="../media/image324.png"/><Relationship Id="rId4" Type="http://schemas.openxmlformats.org/officeDocument/2006/relationships/image" Target="../media/image339.png"/><Relationship Id="rId5" Type="http://schemas.openxmlformats.org/officeDocument/2006/relationships/image" Target="../media/image340.png"/><Relationship Id="rId6" Type="http://schemas.openxmlformats.org/officeDocument/2006/relationships/image" Target="../media/image346.png"/><Relationship Id="rId7" Type="http://schemas.openxmlformats.org/officeDocument/2006/relationships/image" Target="../media/image343.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4.png"/><Relationship Id="rId3" Type="http://schemas.openxmlformats.org/officeDocument/2006/relationships/image" Target="../media/image3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36.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8.png"/><Relationship Id="rId3" Type="http://schemas.openxmlformats.org/officeDocument/2006/relationships/image" Target="../media/image324.png"/><Relationship Id="rId4" Type="http://schemas.openxmlformats.org/officeDocument/2006/relationships/image" Target="../media/image345.png"/><Relationship Id="rId5" Type="http://schemas.openxmlformats.org/officeDocument/2006/relationships/image" Target="../media/image342.png"/><Relationship Id="rId6" Type="http://schemas.openxmlformats.org/officeDocument/2006/relationships/image" Target="../media/image344.png"/><Relationship Id="rId7" Type="http://schemas.openxmlformats.org/officeDocument/2006/relationships/image" Target="../media/image348.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7.png"/><Relationship Id="rId3" Type="http://schemas.openxmlformats.org/officeDocument/2006/relationships/image" Target="../media/image347.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2.png"/><Relationship Id="rId3" Type="http://schemas.openxmlformats.org/officeDocument/2006/relationships/image" Target="../media/image349.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3.png"/><Relationship Id="rId3" Type="http://schemas.openxmlformats.org/officeDocument/2006/relationships/image" Target="../media/image347.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7.png"/><Relationship Id="rId3" Type="http://schemas.openxmlformats.org/officeDocument/2006/relationships/image" Target="../media/image347.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8.png"/><Relationship Id="rId3" Type="http://schemas.openxmlformats.org/officeDocument/2006/relationships/image" Target="../media/image347.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71.png"/><Relationship Id="rId3" Type="http://schemas.openxmlformats.org/officeDocument/2006/relationships/image" Target="../media/image349.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3.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 Id="rId3" Type="http://schemas.openxmlformats.org/officeDocument/2006/relationships/image" Target="../media/image369.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36.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 Id="rId3" Type="http://schemas.openxmlformats.org/officeDocument/2006/relationships/image" Target="../media/image353.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 Id="rId3" Type="http://schemas.openxmlformats.org/officeDocument/2006/relationships/image" Target="../media/image353.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 Id="rId3" Type="http://schemas.openxmlformats.org/officeDocument/2006/relationships/image" Target="../media/image353.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3.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9.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7.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6.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6.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60.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36.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3.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0.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59.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90.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9.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2.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6.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4.png"/><Relationship Id="rId3" Type="http://schemas.openxmlformats.org/officeDocument/2006/relationships/image" Target="../media/image370.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4.png"/><Relationship Id="rId3" Type="http://schemas.openxmlformats.org/officeDocument/2006/relationships/image" Target="../media/image370.png"/><Relationship Id="rId4" Type="http://schemas.openxmlformats.org/officeDocument/2006/relationships/image" Target="../media/image372.png"/><Relationship Id="rId5" Type="http://schemas.openxmlformats.org/officeDocument/2006/relationships/image" Target="../media/image373.png"/><Relationship Id="rId6" Type="http://schemas.openxmlformats.org/officeDocument/2006/relationships/image" Target="../media/image378.png"/><Relationship Id="rId7" Type="http://schemas.openxmlformats.org/officeDocument/2006/relationships/image" Target="../media/image37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36.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7.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5.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4.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79.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1.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2.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3.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3.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0.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0.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8.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408.png"/><Relationship Id="rId3" Type="http://schemas.openxmlformats.org/officeDocument/2006/relationships/image" Target="../media/image387.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6.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89.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3.png"/><Relationship Id="rId3" Type="http://schemas.openxmlformats.org/officeDocument/2006/relationships/image" Target="../media/image392.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1.png"/><Relationship Id="rId3" Type="http://schemas.openxmlformats.org/officeDocument/2006/relationships/image" Target="../media/image39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36.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3.png"/><Relationship Id="rId3" Type="http://schemas.openxmlformats.org/officeDocument/2006/relationships/image" Target="../media/image392.png"/><Relationship Id="rId4" Type="http://schemas.openxmlformats.org/officeDocument/2006/relationships/image" Target="../media/image394.png"/><Relationship Id="rId5" Type="http://schemas.openxmlformats.org/officeDocument/2006/relationships/image" Target="../media/image396.png"/><Relationship Id="rId6" Type="http://schemas.openxmlformats.org/officeDocument/2006/relationships/image" Target="../media/image398.png"/><Relationship Id="rId7" Type="http://schemas.openxmlformats.org/officeDocument/2006/relationships/image" Target="../media/image397.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6.png"/><Relationship Id="rId3" Type="http://schemas.openxmlformats.org/officeDocument/2006/relationships/image" Target="../media/image392.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06.png"/><Relationship Id="rId3" Type="http://schemas.openxmlformats.org/officeDocument/2006/relationships/image" Target="../media/image392.png"/><Relationship Id="rId4" Type="http://schemas.openxmlformats.org/officeDocument/2006/relationships/image" Target="../media/image401.png"/><Relationship Id="rId5" Type="http://schemas.openxmlformats.org/officeDocument/2006/relationships/image" Target="../media/image407.png"/><Relationship Id="rId6" Type="http://schemas.openxmlformats.org/officeDocument/2006/relationships/image" Target="../media/image399.png"/><Relationship Id="rId7" Type="http://schemas.openxmlformats.org/officeDocument/2006/relationships/image" Target="../media/image403.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45.png"/><Relationship Id="rId3" Type="http://schemas.openxmlformats.org/officeDocument/2006/relationships/image" Target="../media/image392.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45.png"/><Relationship Id="rId3" Type="http://schemas.openxmlformats.org/officeDocument/2006/relationships/image" Target="../media/image392.png"/><Relationship Id="rId4" Type="http://schemas.openxmlformats.org/officeDocument/2006/relationships/image" Target="../media/image405.png"/><Relationship Id="rId5" Type="http://schemas.openxmlformats.org/officeDocument/2006/relationships/image" Target="../media/image413.png"/><Relationship Id="rId6" Type="http://schemas.openxmlformats.org/officeDocument/2006/relationships/image" Target="../media/image412.png"/><Relationship Id="rId7" Type="http://schemas.openxmlformats.org/officeDocument/2006/relationships/image" Target="../media/image414.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10.png"/><Relationship Id="rId3" Type="http://schemas.openxmlformats.org/officeDocument/2006/relationships/image" Target="../media/image417.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16.png"/><Relationship Id="rId3" Type="http://schemas.openxmlformats.org/officeDocument/2006/relationships/image" Target="../media/image395.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15.png"/><Relationship Id="rId3" Type="http://schemas.openxmlformats.org/officeDocument/2006/relationships/image" Target="../media/image39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3.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3.png"/><Relationship Id="rId3" Type="http://schemas.openxmlformats.org/officeDocument/2006/relationships/image" Target="../media/image395.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11.png"/><Relationship Id="rId3" Type="http://schemas.openxmlformats.org/officeDocument/2006/relationships/image" Target="../media/image417.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 Id="rId3" Type="http://schemas.openxmlformats.org/officeDocument/2006/relationships/image" Target="../media/image419.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36.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 Id="rId3" Type="http://schemas.openxmlformats.org/officeDocument/2006/relationships/image" Target="../media/image418.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 Id="rId3" Type="http://schemas.openxmlformats.org/officeDocument/2006/relationships/image" Target="../media/image418.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 Id="rId3" Type="http://schemas.openxmlformats.org/officeDocument/2006/relationships/image" Target="../media/image418.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43.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417.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95.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6.png"/><Relationship Id="rId3" Type="http://schemas.openxmlformats.org/officeDocument/2006/relationships/image" Target="../media/image420.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8.png"/><Relationship Id="rId3" Type="http://schemas.openxmlformats.org/officeDocument/2006/relationships/image" Target="../media/image420.png"/><Relationship Id="rId4" Type="http://schemas.openxmlformats.org/officeDocument/2006/relationships/image" Target="../media/image421.png"/><Relationship Id="rId5" Type="http://schemas.openxmlformats.org/officeDocument/2006/relationships/image" Target="../media/image424.png"/><Relationship Id="rId6" Type="http://schemas.openxmlformats.org/officeDocument/2006/relationships/image" Target="../media/image423.png"/><Relationship Id="rId7" Type="http://schemas.openxmlformats.org/officeDocument/2006/relationships/image" Target="../media/image427.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0.png"/><Relationship Id="rId3" Type="http://schemas.openxmlformats.org/officeDocument/2006/relationships/image" Target="../media/image420.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9.png"/><Relationship Id="rId3" Type="http://schemas.openxmlformats.org/officeDocument/2006/relationships/image" Target="../media/image420.png"/><Relationship Id="rId4" Type="http://schemas.openxmlformats.org/officeDocument/2006/relationships/image" Target="../media/image422.png"/><Relationship Id="rId5" Type="http://schemas.openxmlformats.org/officeDocument/2006/relationships/image" Target="../media/image428.png"/><Relationship Id="rId6" Type="http://schemas.openxmlformats.org/officeDocument/2006/relationships/image" Target="../media/image425.png"/><Relationship Id="rId7" Type="http://schemas.openxmlformats.org/officeDocument/2006/relationships/image" Target="../media/image426.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1.png"/><Relationship Id="rId3" Type="http://schemas.openxmlformats.org/officeDocument/2006/relationships/image" Target="../media/image420.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66.png"/><Relationship Id="rId3" Type="http://schemas.openxmlformats.org/officeDocument/2006/relationships/image" Target="../media/image420.png"/><Relationship Id="rId4" Type="http://schemas.openxmlformats.org/officeDocument/2006/relationships/image" Target="../media/image429.png"/><Relationship Id="rId5" Type="http://schemas.openxmlformats.org/officeDocument/2006/relationships/image" Target="../media/image431.png"/><Relationship Id="rId6" Type="http://schemas.openxmlformats.org/officeDocument/2006/relationships/image" Target="../media/image434.png"/><Relationship Id="rId7" Type="http://schemas.openxmlformats.org/officeDocument/2006/relationships/image" Target="../media/image430.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17.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1.png"/><Relationship Id="rId3" Type="http://schemas.openxmlformats.org/officeDocument/2006/relationships/image" Target="../media/image432.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6.png"/><Relationship Id="rId3" Type="http://schemas.openxmlformats.org/officeDocument/2006/relationships/image" Target="../media/image4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 Id="rId3" Type="http://schemas.openxmlformats.org/officeDocument/2006/relationships/image" Target="../media/image49.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6.png"/><Relationship Id="rId3" Type="http://schemas.openxmlformats.org/officeDocument/2006/relationships/image" Target="../media/image433.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7.png"/><Relationship Id="rId3" Type="http://schemas.openxmlformats.org/officeDocument/2006/relationships/image" Target="../media/image432.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7.png"/><Relationship Id="rId3" Type="http://schemas.openxmlformats.org/officeDocument/2006/relationships/image" Target="../media/image432.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43.png"/><Relationship Id="rId3" Type="http://schemas.openxmlformats.org/officeDocument/2006/relationships/image" Target="../media/image432.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0.png"/><Relationship Id="rId3" Type="http://schemas.openxmlformats.org/officeDocument/2006/relationships/image" Target="../media/image432.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5.png"/><Relationship Id="rId3" Type="http://schemas.openxmlformats.org/officeDocument/2006/relationships/image" Target="../media/image433.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 Id="rId3" Type="http://schemas.openxmlformats.org/officeDocument/2006/relationships/image" Target="../media/image4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51.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49.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 Id="rId3" Type="http://schemas.openxmlformats.org/officeDocument/2006/relationships/image" Target="../media/image437.png"/><Relationship Id="rId4" Type="http://schemas.openxmlformats.org/officeDocument/2006/relationships/image" Target="../media/image442.png"/><Relationship Id="rId5" Type="http://schemas.openxmlformats.org/officeDocument/2006/relationships/image" Target="../media/image444.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 Id="rId3" Type="http://schemas.openxmlformats.org/officeDocument/2006/relationships/image" Target="../media/image448.png"/><Relationship Id="rId4" Type="http://schemas.openxmlformats.org/officeDocument/2006/relationships/image" Target="../media/image449.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 Id="rId3" Type="http://schemas.openxmlformats.org/officeDocument/2006/relationships/image" Target="../media/image445.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4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3.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32.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2.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4.pn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5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 Id="rId3" Type="http://schemas.openxmlformats.org/officeDocument/2006/relationships/image" Target="../media/image6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 Id="rId3" Type="http://schemas.openxmlformats.org/officeDocument/2006/relationships/image" Target="../media/image6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60.png"/><Relationship Id="rId4" Type="http://schemas.openxmlformats.org/officeDocument/2006/relationships/image" Target="../media/image69.png"/><Relationship Id="rId5" Type="http://schemas.openxmlformats.org/officeDocument/2006/relationships/image" Target="../media/image66.png"/><Relationship Id="rId6" Type="http://schemas.openxmlformats.org/officeDocument/2006/relationships/image" Target="../media/image72.png"/><Relationship Id="rId7" Type="http://schemas.openxmlformats.org/officeDocument/2006/relationships/image" Target="../media/image7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6.png"/><Relationship Id="rId3"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image" Target="../media/image9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image" Target="../media/image93.png"/><Relationship Id="rId4" Type="http://schemas.openxmlformats.org/officeDocument/2006/relationships/image" Target="../media/image87.png"/><Relationship Id="rId5" Type="http://schemas.openxmlformats.org/officeDocument/2006/relationships/image" Target="../media/image86.png"/><Relationship Id="rId6" Type="http://schemas.openxmlformats.org/officeDocument/2006/relationships/image" Target="../media/image94.png"/><Relationship Id="rId7" Type="http://schemas.openxmlformats.org/officeDocument/2006/relationships/image" Target="../media/image9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5.png"/><Relationship Id="rId3" Type="http://schemas.openxmlformats.org/officeDocument/2006/relationships/image" Target="../media/image9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5.png"/><Relationship Id="rId3" Type="http://schemas.openxmlformats.org/officeDocument/2006/relationships/image" Target="../media/image93.png"/><Relationship Id="rId4" Type="http://schemas.openxmlformats.org/officeDocument/2006/relationships/image" Target="../media/image105.png"/><Relationship Id="rId5" Type="http://schemas.openxmlformats.org/officeDocument/2006/relationships/image" Target="../media/image107.png"/><Relationship Id="rId6" Type="http://schemas.openxmlformats.org/officeDocument/2006/relationships/image" Target="../media/image103.png"/><Relationship Id="rId7" Type="http://schemas.openxmlformats.org/officeDocument/2006/relationships/image" Target="../media/image11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 Id="rId3" Type="http://schemas.openxmlformats.org/officeDocument/2006/relationships/image" Target="../media/image9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 Id="rId3" Type="http://schemas.openxmlformats.org/officeDocument/2006/relationships/image" Target="../media/image93.png"/><Relationship Id="rId4" Type="http://schemas.openxmlformats.org/officeDocument/2006/relationships/image" Target="../media/image100.png"/><Relationship Id="rId5" Type="http://schemas.openxmlformats.org/officeDocument/2006/relationships/image" Target="../media/image109.png"/><Relationship Id="rId6" Type="http://schemas.openxmlformats.org/officeDocument/2006/relationships/image" Target="../media/image102.png"/><Relationship Id="rId7" Type="http://schemas.openxmlformats.org/officeDocument/2006/relationships/image" Target="../media/image16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8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12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 Id="rId3" Type="http://schemas.openxmlformats.org/officeDocument/2006/relationships/image" Target="../media/image8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8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 Id="rId3" Type="http://schemas.openxmlformats.org/officeDocument/2006/relationships/image" Target="../media/image8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 Id="rId3" Type="http://schemas.openxmlformats.org/officeDocument/2006/relationships/image" Target="../media/image12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0" name="Google Shape;10;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11" name="Google Shape;11;p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Text"/>
              <a:buNone/>
              <a:defRPr sz="1200">
                <a:solidFill>
                  <a:schemeClr val="lt1"/>
                </a:solidFill>
                <a:latin typeface="Red Hat Text"/>
                <a:ea typeface="Red Hat Text"/>
                <a:cs typeface="Red Hat Text"/>
                <a:sym typeface="Red Hat Text"/>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2" name="Google Shape;12;p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Text"/>
              <a:buNone/>
              <a:defRPr sz="1200">
                <a:solidFill>
                  <a:schemeClr val="lt1"/>
                </a:solidFill>
                <a:latin typeface="Red Hat Text"/>
                <a:ea typeface="Red Hat Text"/>
                <a:cs typeface="Red Hat Text"/>
                <a:sym typeface="Red Hat Text"/>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3" name="Google Shape;13;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 name="Google Shape;14;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 name="Google Shape;15;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8000"/>
              </a:lnSpc>
              <a:spcBef>
                <a:spcPts val="0"/>
              </a:spcBef>
              <a:spcAft>
                <a:spcPts val="0"/>
              </a:spcAft>
              <a:buNone/>
              <a:defRPr sz="5400">
                <a:solidFill>
                  <a:srgbClr val="EE0000"/>
                </a:solidFill>
              </a:defRPr>
            </a:lvl1pPr>
            <a:lvl2pPr lvl="1">
              <a:lnSpc>
                <a:spcPct val="108000"/>
              </a:lnSpc>
              <a:spcBef>
                <a:spcPts val="0"/>
              </a:spcBef>
              <a:spcAft>
                <a:spcPts val="0"/>
              </a:spcAft>
              <a:buNone/>
              <a:defRPr sz="5400">
                <a:solidFill>
                  <a:srgbClr val="EE0000"/>
                </a:solidFill>
              </a:defRPr>
            </a:lvl2pPr>
            <a:lvl3pPr lvl="2">
              <a:lnSpc>
                <a:spcPct val="108000"/>
              </a:lnSpc>
              <a:spcBef>
                <a:spcPts val="0"/>
              </a:spcBef>
              <a:spcAft>
                <a:spcPts val="0"/>
              </a:spcAft>
              <a:buNone/>
              <a:defRPr sz="5400">
                <a:solidFill>
                  <a:srgbClr val="EE0000"/>
                </a:solidFill>
              </a:defRPr>
            </a:lvl3pPr>
            <a:lvl4pPr lvl="3">
              <a:lnSpc>
                <a:spcPct val="108000"/>
              </a:lnSpc>
              <a:spcBef>
                <a:spcPts val="0"/>
              </a:spcBef>
              <a:spcAft>
                <a:spcPts val="0"/>
              </a:spcAft>
              <a:buNone/>
              <a:defRPr sz="5400">
                <a:solidFill>
                  <a:srgbClr val="EE0000"/>
                </a:solidFill>
              </a:defRPr>
            </a:lvl4pPr>
            <a:lvl5pPr lvl="4">
              <a:lnSpc>
                <a:spcPct val="108000"/>
              </a:lnSpc>
              <a:spcBef>
                <a:spcPts val="0"/>
              </a:spcBef>
              <a:spcAft>
                <a:spcPts val="0"/>
              </a:spcAft>
              <a:buNone/>
              <a:defRPr sz="5400">
                <a:solidFill>
                  <a:srgbClr val="EE0000"/>
                </a:solidFill>
              </a:defRPr>
            </a:lvl5pPr>
            <a:lvl6pPr lvl="5">
              <a:lnSpc>
                <a:spcPct val="108000"/>
              </a:lnSpc>
              <a:spcBef>
                <a:spcPts val="0"/>
              </a:spcBef>
              <a:spcAft>
                <a:spcPts val="0"/>
              </a:spcAft>
              <a:buNone/>
              <a:defRPr sz="5400">
                <a:solidFill>
                  <a:srgbClr val="EE0000"/>
                </a:solidFill>
              </a:defRPr>
            </a:lvl6pPr>
            <a:lvl7pPr lvl="6">
              <a:lnSpc>
                <a:spcPct val="108000"/>
              </a:lnSpc>
              <a:spcBef>
                <a:spcPts val="0"/>
              </a:spcBef>
              <a:spcAft>
                <a:spcPts val="0"/>
              </a:spcAft>
              <a:buNone/>
              <a:defRPr sz="5400">
                <a:solidFill>
                  <a:srgbClr val="EE0000"/>
                </a:solidFill>
              </a:defRPr>
            </a:lvl7pPr>
            <a:lvl8pPr lvl="7">
              <a:lnSpc>
                <a:spcPct val="108000"/>
              </a:lnSpc>
              <a:spcBef>
                <a:spcPts val="0"/>
              </a:spcBef>
              <a:spcAft>
                <a:spcPts val="0"/>
              </a:spcAft>
              <a:buNone/>
              <a:defRPr sz="5400">
                <a:solidFill>
                  <a:srgbClr val="EE0000"/>
                </a:solidFill>
              </a:defRPr>
            </a:lvl8pPr>
            <a:lvl9pPr lvl="8">
              <a:lnSpc>
                <a:spcPct val="108000"/>
              </a:lnSpc>
              <a:spcBef>
                <a:spcPts val="0"/>
              </a:spcBef>
              <a:spcAft>
                <a:spcPts val="0"/>
              </a:spcAft>
              <a:buNone/>
              <a:defRPr sz="5400">
                <a:solidFill>
                  <a:srgbClr val="EE0000"/>
                </a:solidFill>
              </a:defRPr>
            </a:lvl9pPr>
          </a:lstStyle>
          <a:p/>
        </p:txBody>
      </p:sp>
      <p:cxnSp>
        <p:nvCxnSpPr>
          <p:cNvPr id="111" name="Google Shape;111;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2" name="Google Shape;112;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3" name="Google Shape;113;p1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14" name="Google Shape;114;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5" name="Google Shape;115;p1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116" name="Google Shape;116;p1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
    <p:spTree>
      <p:nvGrpSpPr>
        <p:cNvPr id="864" name="Shape 864"/>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5">
    <p:spTree>
      <p:nvGrpSpPr>
        <p:cNvPr id="865" name="Shape 865"/>
        <p:cNvGrpSpPr/>
        <p:nvPr/>
      </p:nvGrpSpPr>
      <p:grpSpPr>
        <a:xfrm>
          <a:off x="0" y="0"/>
          <a:ext cx="0" cy="0"/>
          <a:chOff x="0" y="0"/>
          <a:chExt cx="0" cy="0"/>
        </a:xfrm>
      </p:grpSpPr>
      <p:sp>
        <p:nvSpPr>
          <p:cNvPr id="866" name="Google Shape;866;p10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67" name="Google Shape;867;p1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8" name="Google Shape;868;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69" name="Google Shape;869;p10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70" name="Google Shape;870;p1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71" name="Google Shape;871;p10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872" name="Google Shape;872;p1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73" name="Google Shape;873;p10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4" name="Shape 874"/>
        <p:cNvGrpSpPr/>
        <p:nvPr/>
      </p:nvGrpSpPr>
      <p:grpSpPr>
        <a:xfrm>
          <a:off x="0" y="0"/>
          <a:ext cx="0" cy="0"/>
          <a:chOff x="0" y="0"/>
          <a:chExt cx="0" cy="0"/>
        </a:xfrm>
      </p:grpSpPr>
      <p:sp>
        <p:nvSpPr>
          <p:cNvPr id="875" name="Google Shape;875;p10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1">
  <p:cSld name="CUSTOM_4_1_1">
    <p:bg>
      <p:bgPr>
        <a:solidFill>
          <a:srgbClr val="141414"/>
        </a:solidFill>
      </p:bgPr>
    </p:bg>
    <p:spTree>
      <p:nvGrpSpPr>
        <p:cNvPr id="876" name="Shape 876"/>
        <p:cNvGrpSpPr/>
        <p:nvPr/>
      </p:nvGrpSpPr>
      <p:grpSpPr>
        <a:xfrm>
          <a:off x="0" y="0"/>
          <a:ext cx="0" cy="0"/>
          <a:chOff x="0" y="0"/>
          <a:chExt cx="0" cy="0"/>
        </a:xfrm>
      </p:grpSpPr>
      <p:sp>
        <p:nvSpPr>
          <p:cNvPr id="877" name="Google Shape;877;p106"/>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0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pic>
        <p:nvPicPr>
          <p:cNvPr id="879" name="Google Shape;879;p106"/>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883" name="Shape 883"/>
        <p:cNvGrpSpPr/>
        <p:nvPr/>
      </p:nvGrpSpPr>
      <p:grpSpPr>
        <a:xfrm>
          <a:off x="0" y="0"/>
          <a:ext cx="0" cy="0"/>
          <a:chOff x="0" y="0"/>
          <a:chExt cx="0" cy="0"/>
        </a:xfrm>
      </p:grpSpPr>
      <p:sp>
        <p:nvSpPr>
          <p:cNvPr id="884" name="Google Shape;884;p10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885" name="Google Shape;885;p10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886" name="Google Shape;886;p10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887" name="Google Shape;887;p10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888" name="Google Shape;888;p10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889" name="Google Shape;889;p10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90" name="Google Shape;890;p1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891" name="Shape 891"/>
        <p:cNvGrpSpPr/>
        <p:nvPr/>
      </p:nvGrpSpPr>
      <p:grpSpPr>
        <a:xfrm>
          <a:off x="0" y="0"/>
          <a:ext cx="0" cy="0"/>
          <a:chOff x="0" y="0"/>
          <a:chExt cx="0" cy="0"/>
        </a:xfrm>
      </p:grpSpPr>
      <p:sp>
        <p:nvSpPr>
          <p:cNvPr id="892" name="Google Shape;892;p10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893" name="Google Shape;893;p10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894" name="Google Shape;894;p10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895" name="Google Shape;895;p109"/>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896" name="Google Shape;896;p109"/>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897" name="Google Shape;897;p109"/>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898" name="Google Shape;898;p109"/>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899" name="Google Shape;899;p10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linkedin.com/company/red-hat</a:t>
            </a:r>
            <a:endParaRPr>
              <a:solidFill>
                <a:schemeClr val="lt1"/>
              </a:solidFill>
              <a:latin typeface="Overpass Light"/>
              <a:ea typeface="Overpass Light"/>
              <a:cs typeface="Overpass Light"/>
              <a:sym typeface="Overpass Light"/>
            </a:endParaRPr>
          </a:p>
        </p:txBody>
      </p:sp>
      <p:sp>
        <p:nvSpPr>
          <p:cNvPr id="900" name="Google Shape;900;p10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youtube.com/user/RedHatVideos</a:t>
            </a:r>
            <a:endParaRPr>
              <a:solidFill>
                <a:schemeClr val="lt1"/>
              </a:solidFill>
              <a:latin typeface="Overpass Light"/>
              <a:ea typeface="Overpass Light"/>
              <a:cs typeface="Overpass Light"/>
              <a:sym typeface="Overpass Light"/>
            </a:endParaRPr>
          </a:p>
        </p:txBody>
      </p:sp>
      <p:sp>
        <p:nvSpPr>
          <p:cNvPr id="901" name="Google Shape;901;p10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facebook.com/redhatinc</a:t>
            </a:r>
            <a:endParaRPr>
              <a:solidFill>
                <a:schemeClr val="lt1"/>
              </a:solidFill>
              <a:latin typeface="Overpass Light"/>
              <a:ea typeface="Overpass Light"/>
              <a:cs typeface="Overpass Light"/>
              <a:sym typeface="Overpass Light"/>
            </a:endParaRPr>
          </a:p>
        </p:txBody>
      </p:sp>
      <p:sp>
        <p:nvSpPr>
          <p:cNvPr id="902" name="Google Shape;902;p10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twitter.com/RedHat</a:t>
            </a:r>
            <a:endParaRPr>
              <a:solidFill>
                <a:schemeClr val="lt1"/>
              </a:solidFill>
              <a:latin typeface="Overpass Light"/>
              <a:ea typeface="Overpass Light"/>
              <a:cs typeface="Overpass Light"/>
              <a:sym typeface="Overpass Light"/>
            </a:endParaRPr>
          </a:p>
        </p:txBody>
      </p:sp>
      <p:cxnSp>
        <p:nvCxnSpPr>
          <p:cNvPr id="903" name="Google Shape;903;p10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904" name="Google Shape;904;p10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05" name="Google Shape;905;p1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906" name="Shape 906"/>
        <p:cNvGrpSpPr/>
        <p:nvPr/>
      </p:nvGrpSpPr>
      <p:grpSpPr>
        <a:xfrm>
          <a:off x="0" y="0"/>
          <a:ext cx="0" cy="0"/>
          <a:chOff x="0" y="0"/>
          <a:chExt cx="0" cy="0"/>
        </a:xfrm>
      </p:grpSpPr>
      <p:sp>
        <p:nvSpPr>
          <p:cNvPr id="907" name="Google Shape;907;p110"/>
          <p:cNvSpPr/>
          <p:nvPr/>
        </p:nvSpPr>
        <p:spPr>
          <a:xfrm>
            <a:off x="0" y="0"/>
            <a:ext cx="12192000" cy="58383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909" name="Google Shape;909;p11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10" name="Google Shape;910;p110"/>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911" name="Google Shape;911;p11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912" name="Google Shape;912;p11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913" name="Google Shape;913;p11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14" name="Google Shape;914;p1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15" name="Google Shape;915;p1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916" name="Shape 916"/>
        <p:cNvGrpSpPr/>
        <p:nvPr/>
      </p:nvGrpSpPr>
      <p:grpSpPr>
        <a:xfrm>
          <a:off x="0" y="0"/>
          <a:ext cx="0" cy="0"/>
          <a:chOff x="0" y="0"/>
          <a:chExt cx="0" cy="0"/>
        </a:xfrm>
      </p:grpSpPr>
      <p:sp>
        <p:nvSpPr>
          <p:cNvPr id="917" name="Google Shape;917;p111"/>
          <p:cNvSpPr/>
          <p:nvPr/>
        </p:nvSpPr>
        <p:spPr>
          <a:xfrm>
            <a:off x="0" y="0"/>
            <a:ext cx="12192000" cy="58383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1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919" name="Google Shape;919;p11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20" name="Google Shape;920;p111"/>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pic>
        <p:nvPicPr>
          <p:cNvPr id="921" name="Google Shape;921;p11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922" name="Google Shape;922;p11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linkedin.com/company/red-hat</a:t>
            </a:r>
            <a:endParaRPr>
              <a:solidFill>
                <a:srgbClr val="EBEBEB"/>
              </a:solidFill>
              <a:latin typeface="Overpass Light"/>
              <a:ea typeface="Overpass Light"/>
              <a:cs typeface="Overpass Light"/>
              <a:sym typeface="Overpass Light"/>
            </a:endParaRPr>
          </a:p>
        </p:txBody>
      </p:sp>
      <p:sp>
        <p:nvSpPr>
          <p:cNvPr id="923" name="Google Shape;923;p111"/>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youtube.com/user/RedHatVideos</a:t>
            </a:r>
            <a:endParaRPr>
              <a:solidFill>
                <a:srgbClr val="EBEBEB"/>
              </a:solidFill>
              <a:latin typeface="Overpass Light"/>
              <a:ea typeface="Overpass Light"/>
              <a:cs typeface="Overpass Light"/>
              <a:sym typeface="Overpass Light"/>
            </a:endParaRPr>
          </a:p>
        </p:txBody>
      </p:sp>
      <p:sp>
        <p:nvSpPr>
          <p:cNvPr id="924" name="Google Shape;924;p111"/>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facebook.com/redhatinc</a:t>
            </a:r>
            <a:endParaRPr>
              <a:solidFill>
                <a:srgbClr val="EBEBEB"/>
              </a:solidFill>
              <a:latin typeface="Overpass Light"/>
              <a:ea typeface="Overpass Light"/>
              <a:cs typeface="Overpass Light"/>
              <a:sym typeface="Overpass Light"/>
            </a:endParaRPr>
          </a:p>
        </p:txBody>
      </p:sp>
      <p:sp>
        <p:nvSpPr>
          <p:cNvPr id="925" name="Google Shape;925;p111"/>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twitter.com/RedHat</a:t>
            </a:r>
            <a:endParaRPr>
              <a:solidFill>
                <a:srgbClr val="EBEBEB"/>
              </a:solidFill>
              <a:latin typeface="Overpass Light"/>
              <a:ea typeface="Overpass Light"/>
              <a:cs typeface="Overpass Light"/>
              <a:sym typeface="Overpass Light"/>
            </a:endParaRPr>
          </a:p>
        </p:txBody>
      </p:sp>
      <p:cxnSp>
        <p:nvCxnSpPr>
          <p:cNvPr id="926" name="Google Shape;926;p111"/>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927" name="Google Shape;927;p1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28" name="Google Shape;928;p1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29" name="Google Shape;929;p111"/>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930" name="Google Shape;930;p111"/>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931" name="Google Shape;931;p111"/>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932" name="Google Shape;932;p111"/>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933" name="Shape 933"/>
        <p:cNvGrpSpPr/>
        <p:nvPr/>
      </p:nvGrpSpPr>
      <p:grpSpPr>
        <a:xfrm>
          <a:off x="0" y="0"/>
          <a:ext cx="0" cy="0"/>
          <a:chOff x="0" y="0"/>
          <a:chExt cx="0" cy="0"/>
        </a:xfrm>
      </p:grpSpPr>
      <p:sp>
        <p:nvSpPr>
          <p:cNvPr id="934" name="Google Shape;934;p11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935" name="Google Shape;935;p11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36" name="Google Shape;936;p11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37" name="Google Shape;937;p1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38" name="Google Shape;938;p11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939" name="Google Shape;939;p112"/>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940" name="Google Shape;940;p11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941" name="Google Shape;941;p11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942" name="Shape 942"/>
        <p:cNvGrpSpPr/>
        <p:nvPr/>
      </p:nvGrpSpPr>
      <p:grpSpPr>
        <a:xfrm>
          <a:off x="0" y="0"/>
          <a:ext cx="0" cy="0"/>
          <a:chOff x="0" y="0"/>
          <a:chExt cx="0" cy="0"/>
        </a:xfrm>
      </p:grpSpPr>
      <p:sp>
        <p:nvSpPr>
          <p:cNvPr id="943" name="Google Shape;943;p11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944" name="Google Shape;944;p11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45" name="Google Shape;945;p1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46" name="Google Shape;946;p1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47" name="Google Shape;947;p113"/>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948" name="Google Shape;948;p1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949" name="Google Shape;949;p113"/>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950" name="Google Shape;950;p113"/>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951" name="Google Shape;951;p113"/>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952" name="Google Shape;952;p113"/>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953" name="Google Shape;953;p113"/>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954" name="Google Shape;954;p113"/>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955" name="Google Shape;955;p113"/>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956" name="Google Shape;956;p11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957" name="Google Shape;957;p11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19" name="Google Shape;119;p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20" name="Google Shape;120;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1" name="Google Shape;121;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22" name="Google Shape;122;p1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3" name="Google Shape;123;p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4" name="Google Shape;124;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958" name="Shape 958"/>
        <p:cNvGrpSpPr/>
        <p:nvPr/>
      </p:nvGrpSpPr>
      <p:grpSpPr>
        <a:xfrm>
          <a:off x="0" y="0"/>
          <a:ext cx="0" cy="0"/>
          <a:chOff x="0" y="0"/>
          <a:chExt cx="0" cy="0"/>
        </a:xfrm>
      </p:grpSpPr>
      <p:sp>
        <p:nvSpPr>
          <p:cNvPr id="959" name="Google Shape;959;p114"/>
          <p:cNvSpPr/>
          <p:nvPr/>
        </p:nvSpPr>
        <p:spPr>
          <a:xfrm>
            <a:off x="0" y="0"/>
            <a:ext cx="87951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1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961" name="Google Shape;961;p1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62" name="Google Shape;962;p1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63" name="Google Shape;963;p1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64" name="Google Shape;964;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965" name="Google Shape;965;p11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966" name="Google Shape;966;p11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967" name="Google Shape;967;p11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968" name="Shape 968"/>
        <p:cNvGrpSpPr/>
        <p:nvPr/>
      </p:nvGrpSpPr>
      <p:grpSpPr>
        <a:xfrm>
          <a:off x="0" y="0"/>
          <a:ext cx="0" cy="0"/>
          <a:chOff x="0" y="0"/>
          <a:chExt cx="0" cy="0"/>
        </a:xfrm>
      </p:grpSpPr>
      <p:sp>
        <p:nvSpPr>
          <p:cNvPr id="969" name="Google Shape;969;p115"/>
          <p:cNvSpPr/>
          <p:nvPr/>
        </p:nvSpPr>
        <p:spPr>
          <a:xfrm>
            <a:off x="8784875" y="0"/>
            <a:ext cx="34071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71" name="Google Shape;971;p1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72" name="Google Shape;972;p1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73" name="Google Shape;973;p1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74" name="Google Shape;974;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75" name="Google Shape;975;p1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76" name="Google Shape;976;p11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77" name="Google Shape;977;p11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978" name="Shape 978"/>
        <p:cNvGrpSpPr/>
        <p:nvPr/>
      </p:nvGrpSpPr>
      <p:grpSpPr>
        <a:xfrm>
          <a:off x="0" y="0"/>
          <a:ext cx="0" cy="0"/>
          <a:chOff x="0" y="0"/>
          <a:chExt cx="0" cy="0"/>
        </a:xfrm>
      </p:grpSpPr>
      <p:sp>
        <p:nvSpPr>
          <p:cNvPr id="979" name="Google Shape;979;p11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80" name="Google Shape;980;p11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81" name="Google Shape;981;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82" name="Google Shape;982;p11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83" name="Google Shape;983;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84" name="Google Shape;984;p11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85" name="Google Shape;985;p11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986" name="Google Shape;986;p116"/>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987" name="Shape 987"/>
        <p:cNvGrpSpPr/>
        <p:nvPr/>
      </p:nvGrpSpPr>
      <p:grpSpPr>
        <a:xfrm>
          <a:off x="0" y="0"/>
          <a:ext cx="0" cy="0"/>
          <a:chOff x="0" y="0"/>
          <a:chExt cx="0" cy="0"/>
        </a:xfrm>
      </p:grpSpPr>
      <p:sp>
        <p:nvSpPr>
          <p:cNvPr id="988" name="Google Shape;988;p117"/>
          <p:cNvSpPr/>
          <p:nvPr/>
        </p:nvSpPr>
        <p:spPr>
          <a:xfrm>
            <a:off x="0" y="0"/>
            <a:ext cx="8721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1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990" name="Google Shape;990;p11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91" name="Google Shape;991;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92" name="Google Shape;992;p11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993" name="Google Shape;993;p11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994" name="Google Shape;994;p11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995" name="Google Shape;995;p11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996" name="Shape 996"/>
        <p:cNvGrpSpPr/>
        <p:nvPr/>
      </p:nvGrpSpPr>
      <p:grpSpPr>
        <a:xfrm>
          <a:off x="0" y="0"/>
          <a:ext cx="0" cy="0"/>
          <a:chOff x="0" y="0"/>
          <a:chExt cx="0" cy="0"/>
        </a:xfrm>
      </p:grpSpPr>
      <p:sp>
        <p:nvSpPr>
          <p:cNvPr id="997" name="Google Shape;997;p11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998" name="Google Shape;998;p11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99" name="Google Shape;999;p1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00" name="Google Shape;1000;p11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01" name="Google Shape;1001;p11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cxnSp>
        <p:nvCxnSpPr>
          <p:cNvPr id="1002" name="Google Shape;1002;p11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003" name="Google Shape;1003;p11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04" name="Google Shape;1004;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005" name="Shape 1005"/>
        <p:cNvGrpSpPr/>
        <p:nvPr/>
      </p:nvGrpSpPr>
      <p:grpSpPr>
        <a:xfrm>
          <a:off x="0" y="0"/>
          <a:ext cx="0" cy="0"/>
          <a:chOff x="0" y="0"/>
          <a:chExt cx="0" cy="0"/>
        </a:xfrm>
      </p:grpSpPr>
      <p:sp>
        <p:nvSpPr>
          <p:cNvPr id="1006" name="Google Shape;1006;p119"/>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007" name="Google Shape;1007;p11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08" name="Google Shape;1008;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09" name="Google Shape;1009;p11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1010" name="Google Shape;1010;p11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011" name="Google Shape;1011;p11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012" name="Shape 1012"/>
        <p:cNvGrpSpPr/>
        <p:nvPr/>
      </p:nvGrpSpPr>
      <p:grpSpPr>
        <a:xfrm>
          <a:off x="0" y="0"/>
          <a:ext cx="0" cy="0"/>
          <a:chOff x="0" y="0"/>
          <a:chExt cx="0" cy="0"/>
        </a:xfrm>
      </p:grpSpPr>
      <p:sp>
        <p:nvSpPr>
          <p:cNvPr id="1013" name="Google Shape;1013;p12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014" name="Google Shape;1014;p1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15" name="Google Shape;1015;p1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16" name="Google Shape;1016;p12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17" name="Google Shape;1017;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18" name="Google Shape;1018;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19" name="Google Shape;1019;p12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020" name="Shape 1020"/>
        <p:cNvGrpSpPr/>
        <p:nvPr/>
      </p:nvGrpSpPr>
      <p:grpSpPr>
        <a:xfrm>
          <a:off x="0" y="0"/>
          <a:ext cx="0" cy="0"/>
          <a:chOff x="0" y="0"/>
          <a:chExt cx="0" cy="0"/>
        </a:xfrm>
      </p:grpSpPr>
      <p:sp>
        <p:nvSpPr>
          <p:cNvPr id="1021" name="Google Shape;1021;p121"/>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2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1023" name="Google Shape;1023;p1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24" name="Google Shape;1024;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025" name="Google Shape;1025;p12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26" name="Google Shape;1026;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27" name="Google Shape;1027;p12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1028" name="Google Shape;1028;p12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1029" name="Google Shape;1029;p121"/>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0" name="Shape 1030"/>
        <p:cNvGrpSpPr/>
        <p:nvPr/>
      </p:nvGrpSpPr>
      <p:grpSpPr>
        <a:xfrm>
          <a:off x="0" y="0"/>
          <a:ext cx="0" cy="0"/>
          <a:chOff x="0" y="0"/>
          <a:chExt cx="0" cy="0"/>
        </a:xfrm>
      </p:grpSpPr>
      <p:sp>
        <p:nvSpPr>
          <p:cNvPr id="1031" name="Google Shape;1031;p122"/>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32" name="Google Shape;1032;p122"/>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1033" name="Google Shape;1033;p1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039" name="Shape 1039"/>
        <p:cNvGrpSpPr/>
        <p:nvPr/>
      </p:nvGrpSpPr>
      <p:grpSpPr>
        <a:xfrm>
          <a:off x="0" y="0"/>
          <a:ext cx="0" cy="0"/>
          <a:chOff x="0" y="0"/>
          <a:chExt cx="0" cy="0"/>
        </a:xfrm>
      </p:grpSpPr>
      <p:sp>
        <p:nvSpPr>
          <p:cNvPr id="1040" name="Google Shape;1040;p12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2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042" name="Google Shape;1042;p12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043" name="Google Shape;1043;p12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044" name="Google Shape;1044;p12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045" name="Google Shape;1045;p12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46" name="Google Shape;1046;p12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47" name="Google Shape;1047;p1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latin typeface="Red Hat Display"/>
                <a:ea typeface="Red Hat Display"/>
                <a:cs typeface="Red Hat Display"/>
                <a:sym typeface="Red Hat Display"/>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27" name="Google Shape;127;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8" name="Google Shape;128;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30" name="Google Shape;130;p13"/>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048" name="Shape 1048"/>
        <p:cNvGrpSpPr/>
        <p:nvPr/>
      </p:nvGrpSpPr>
      <p:grpSpPr>
        <a:xfrm>
          <a:off x="0" y="0"/>
          <a:ext cx="0" cy="0"/>
          <a:chOff x="0" y="0"/>
          <a:chExt cx="0" cy="0"/>
        </a:xfrm>
      </p:grpSpPr>
      <p:sp>
        <p:nvSpPr>
          <p:cNvPr id="1049" name="Google Shape;1049;p12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2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051" name="Google Shape;1051;p12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052" name="Google Shape;1052;p125"/>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053" name="Google Shape;1053;p125"/>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1054" name="Google Shape;1054;p125"/>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1055" name="Google Shape;1055;p12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056" name="Google Shape;1056;p125"/>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1057" name="Google Shape;1057;p12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1058" name="Google Shape;1058;p125"/>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1059" name="Google Shape;1059;p12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1060" name="Google Shape;1060;p12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1061" name="Google Shape;1061;p125"/>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062" name="Google Shape;1062;p12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1063" name="Google Shape;1063;p1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064" name="Shape 1064"/>
        <p:cNvGrpSpPr/>
        <p:nvPr/>
      </p:nvGrpSpPr>
      <p:grpSpPr>
        <a:xfrm>
          <a:off x="0" y="0"/>
          <a:ext cx="0" cy="0"/>
          <a:chOff x="0" y="0"/>
          <a:chExt cx="0" cy="0"/>
        </a:xfrm>
      </p:grpSpPr>
      <p:sp>
        <p:nvSpPr>
          <p:cNvPr id="1065" name="Google Shape;1065;p12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2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067" name="Google Shape;1067;p126"/>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1068" name="Google Shape;1068;p126"/>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1069" name="Google Shape;1069;p126"/>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1070" name="Google Shape;1070;p12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71" name="Google Shape;1071;p12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72" name="Google Shape;1072;p1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073" name="Shape 1073"/>
        <p:cNvGrpSpPr/>
        <p:nvPr/>
      </p:nvGrpSpPr>
      <p:grpSpPr>
        <a:xfrm>
          <a:off x="0" y="0"/>
          <a:ext cx="0" cy="0"/>
          <a:chOff x="0" y="0"/>
          <a:chExt cx="0" cy="0"/>
        </a:xfrm>
      </p:grpSpPr>
      <p:sp>
        <p:nvSpPr>
          <p:cNvPr id="1074" name="Google Shape;1074;p12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2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1076" name="Google Shape;1076;p127"/>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077" name="Google Shape;1077;p127"/>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078" name="Google Shape;1078;p12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1079" name="Google Shape;1079;p127"/>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1080" name="Google Shape;1080;p127"/>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1081" name="Google Shape;1081;p127"/>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1082" name="Google Shape;1082;p127"/>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083" name="Google Shape;1083;p12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84" name="Google Shape;1084;p1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85" name="Google Shape;1085;p127"/>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1086" name="Google Shape;1086;p127"/>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1087" name="Google Shape;1087;p12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088" name="Google Shape;1088;p127"/>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089" name="Shape 1089"/>
        <p:cNvGrpSpPr/>
        <p:nvPr/>
      </p:nvGrpSpPr>
      <p:grpSpPr>
        <a:xfrm>
          <a:off x="0" y="0"/>
          <a:ext cx="0" cy="0"/>
          <a:chOff x="0" y="0"/>
          <a:chExt cx="0" cy="0"/>
        </a:xfrm>
      </p:grpSpPr>
      <p:sp>
        <p:nvSpPr>
          <p:cNvPr id="1090" name="Google Shape;1090;p12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1" name="Google Shape;1091;p12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92" name="Google Shape;1092;p12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93" name="Google Shape;1093;p12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1094" name="Google Shape;1094;p128"/>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1095" name="Google Shape;1095;p12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1096" name="Google Shape;1096;p12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097" name="Google Shape;1097;p1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098" name="Shape 1098"/>
        <p:cNvGrpSpPr/>
        <p:nvPr/>
      </p:nvGrpSpPr>
      <p:grpSpPr>
        <a:xfrm>
          <a:off x="0" y="0"/>
          <a:ext cx="0" cy="0"/>
          <a:chOff x="0" y="0"/>
          <a:chExt cx="0" cy="0"/>
        </a:xfrm>
      </p:grpSpPr>
      <p:sp>
        <p:nvSpPr>
          <p:cNvPr id="1099" name="Google Shape;1099;p12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0" name="Google Shape;1100;p12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01" name="Google Shape;1101;p12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02" name="Google Shape;1102;p129"/>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1103" name="Google Shape;1103;p12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04" name="Google Shape;1104;p12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1105" name="Google Shape;1105;p129"/>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106" name="Google Shape;1106;p129"/>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107" name="Google Shape;1107;p129"/>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108" name="Google Shape;1108;p129"/>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109" name="Google Shape;1109;p129"/>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1110" name="Google Shape;1110;p129"/>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1111" name="Google Shape;1111;p129"/>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1112" name="Google Shape;1112;p129"/>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1113" name="Google Shape;1113;p1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114" name="Shape 1114"/>
        <p:cNvGrpSpPr/>
        <p:nvPr/>
      </p:nvGrpSpPr>
      <p:grpSpPr>
        <a:xfrm>
          <a:off x="0" y="0"/>
          <a:ext cx="0" cy="0"/>
          <a:chOff x="0" y="0"/>
          <a:chExt cx="0" cy="0"/>
        </a:xfrm>
      </p:grpSpPr>
      <p:sp>
        <p:nvSpPr>
          <p:cNvPr id="1115" name="Google Shape;1115;p13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116" name="Google Shape;1116;p13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17" name="Google Shape;1117;p13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18" name="Google Shape;1118;p1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19" name="Google Shape;1119;p13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1120" name="Google Shape;1120;p13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21" name="Google Shape;1121;p1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122" name="Shape 1122"/>
        <p:cNvGrpSpPr/>
        <p:nvPr/>
      </p:nvGrpSpPr>
      <p:grpSpPr>
        <a:xfrm>
          <a:off x="0" y="0"/>
          <a:ext cx="0" cy="0"/>
          <a:chOff x="0" y="0"/>
          <a:chExt cx="0" cy="0"/>
        </a:xfrm>
      </p:grpSpPr>
      <p:sp>
        <p:nvSpPr>
          <p:cNvPr id="1123" name="Google Shape;1123;p13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24" name="Google Shape;1124;p13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25" name="Google Shape;1125;p13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26" name="Google Shape;1126;p1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127" name="Google Shape;1127;p13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1128" name="Google Shape;1128;p13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129" name="Google Shape;1129;p1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130" name="Shape 1130"/>
        <p:cNvGrpSpPr/>
        <p:nvPr/>
      </p:nvGrpSpPr>
      <p:grpSpPr>
        <a:xfrm>
          <a:off x="0" y="0"/>
          <a:ext cx="0" cy="0"/>
          <a:chOff x="0" y="0"/>
          <a:chExt cx="0" cy="0"/>
        </a:xfrm>
      </p:grpSpPr>
      <p:cxnSp>
        <p:nvCxnSpPr>
          <p:cNvPr id="1131" name="Google Shape;1131;p13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32" name="Google Shape;1132;p13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33" name="Google Shape;1133;p1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134" name="Google Shape;1134;p13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135" name="Google Shape;1135;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136" name="Google Shape;1136;p132"/>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1137" name="Google Shape;1137;p132"/>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138" name="Shape 1138"/>
        <p:cNvGrpSpPr/>
        <p:nvPr/>
      </p:nvGrpSpPr>
      <p:grpSpPr>
        <a:xfrm>
          <a:off x="0" y="0"/>
          <a:ext cx="0" cy="0"/>
          <a:chOff x="0" y="0"/>
          <a:chExt cx="0" cy="0"/>
        </a:xfrm>
      </p:grpSpPr>
      <p:sp>
        <p:nvSpPr>
          <p:cNvPr id="1139" name="Google Shape;1139;p13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140" name="Google Shape;1140;p13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41" name="Google Shape;1141;p13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42" name="Google Shape;1142;p1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143" name="Google Shape;1143;p13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144" name="Google Shape;1144;p13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45" name="Google Shape;1145;p133"/>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146" name="Google Shape;1146;p1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147" name="Shape 1147"/>
        <p:cNvGrpSpPr/>
        <p:nvPr/>
      </p:nvGrpSpPr>
      <p:grpSpPr>
        <a:xfrm>
          <a:off x="0" y="0"/>
          <a:ext cx="0" cy="0"/>
          <a:chOff x="0" y="0"/>
          <a:chExt cx="0" cy="0"/>
        </a:xfrm>
      </p:grpSpPr>
      <p:sp>
        <p:nvSpPr>
          <p:cNvPr id="1148" name="Google Shape;1148;p134"/>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149" name="Google Shape;1149;p134"/>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1150" name="Google Shape;1150;p13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51" name="Google Shape;1151;p13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52" name="Google Shape;1152;p13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153" name="Google Shape;1153;p13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54" name="Google Shape;1154;p1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31" name="Shape 131"/>
        <p:cNvGrpSpPr/>
        <p:nvPr/>
      </p:nvGrpSpPr>
      <p:grpSpPr>
        <a:xfrm>
          <a:off x="0" y="0"/>
          <a:ext cx="0" cy="0"/>
          <a:chOff x="0" y="0"/>
          <a:chExt cx="0" cy="0"/>
        </a:xfrm>
      </p:grpSpPr>
      <p:sp>
        <p:nvSpPr>
          <p:cNvPr id="132" name="Google Shape;132;p14"/>
          <p:cNvSpPr txBox="1"/>
          <p:nvPr>
            <p:ph type="title"/>
          </p:nvPr>
        </p:nvSpPr>
        <p:spPr>
          <a:xfrm>
            <a:off x="1752600" y="946000"/>
            <a:ext cx="8686800" cy="7284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None/>
              <a:defRPr sz="36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600">
                <a:solidFill>
                  <a:srgbClr val="000000"/>
                </a:solidFill>
              </a:defRPr>
            </a:lvl2pPr>
            <a:lvl3pPr lvl="2" algn="ctr">
              <a:lnSpc>
                <a:spcPct val="130000"/>
              </a:lnSpc>
              <a:spcBef>
                <a:spcPts val="0"/>
              </a:spcBef>
              <a:spcAft>
                <a:spcPts val="0"/>
              </a:spcAft>
              <a:buNone/>
              <a:defRPr sz="2600">
                <a:solidFill>
                  <a:srgbClr val="000000"/>
                </a:solidFill>
              </a:defRPr>
            </a:lvl3pPr>
            <a:lvl4pPr lvl="3" algn="ctr">
              <a:lnSpc>
                <a:spcPct val="130000"/>
              </a:lnSpc>
              <a:spcBef>
                <a:spcPts val="0"/>
              </a:spcBef>
              <a:spcAft>
                <a:spcPts val="0"/>
              </a:spcAft>
              <a:buNone/>
              <a:defRPr sz="2600">
                <a:solidFill>
                  <a:srgbClr val="000000"/>
                </a:solidFill>
              </a:defRPr>
            </a:lvl4pPr>
            <a:lvl5pPr lvl="4" algn="ctr">
              <a:lnSpc>
                <a:spcPct val="130000"/>
              </a:lnSpc>
              <a:spcBef>
                <a:spcPts val="0"/>
              </a:spcBef>
              <a:spcAft>
                <a:spcPts val="0"/>
              </a:spcAft>
              <a:buNone/>
              <a:defRPr sz="2600">
                <a:solidFill>
                  <a:srgbClr val="000000"/>
                </a:solidFill>
              </a:defRPr>
            </a:lvl5pPr>
            <a:lvl6pPr lvl="5" algn="ctr">
              <a:lnSpc>
                <a:spcPct val="130000"/>
              </a:lnSpc>
              <a:spcBef>
                <a:spcPts val="0"/>
              </a:spcBef>
              <a:spcAft>
                <a:spcPts val="0"/>
              </a:spcAft>
              <a:buNone/>
              <a:defRPr sz="2600">
                <a:solidFill>
                  <a:srgbClr val="000000"/>
                </a:solidFill>
              </a:defRPr>
            </a:lvl6pPr>
            <a:lvl7pPr lvl="6" algn="ctr">
              <a:lnSpc>
                <a:spcPct val="130000"/>
              </a:lnSpc>
              <a:spcBef>
                <a:spcPts val="0"/>
              </a:spcBef>
              <a:spcAft>
                <a:spcPts val="0"/>
              </a:spcAft>
              <a:buNone/>
              <a:defRPr sz="2600">
                <a:solidFill>
                  <a:srgbClr val="000000"/>
                </a:solidFill>
              </a:defRPr>
            </a:lvl7pPr>
            <a:lvl8pPr lvl="7" algn="ctr">
              <a:lnSpc>
                <a:spcPct val="130000"/>
              </a:lnSpc>
              <a:spcBef>
                <a:spcPts val="0"/>
              </a:spcBef>
              <a:spcAft>
                <a:spcPts val="0"/>
              </a:spcAft>
              <a:buNone/>
              <a:defRPr sz="2600">
                <a:solidFill>
                  <a:srgbClr val="000000"/>
                </a:solidFill>
              </a:defRPr>
            </a:lvl8pPr>
            <a:lvl9pPr lvl="8" algn="ctr">
              <a:lnSpc>
                <a:spcPct val="130000"/>
              </a:lnSpc>
              <a:spcBef>
                <a:spcPts val="0"/>
              </a:spcBef>
              <a:spcAft>
                <a:spcPts val="0"/>
              </a:spcAft>
              <a:buNone/>
              <a:defRPr sz="2600">
                <a:solidFill>
                  <a:srgbClr val="000000"/>
                </a:solidFill>
              </a:defRPr>
            </a:lvl9pPr>
          </a:lstStyle>
          <a:p/>
        </p:txBody>
      </p:sp>
      <p:cxnSp>
        <p:nvCxnSpPr>
          <p:cNvPr id="133" name="Google Shape;133;p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4" name="Google Shape;134;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35" name="Google Shape;135;p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6" name="Google Shape;136;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a:ea typeface="Red Hat Text"/>
                <a:cs typeface="Red Hat Text"/>
                <a:sym typeface="Red Hat Text"/>
              </a:defRPr>
            </a:lvl1pPr>
            <a:lvl2pPr lvl="1" rtl="0" algn="ctr">
              <a:buNone/>
              <a:defRPr sz="800">
                <a:latin typeface="Red Hat Text"/>
                <a:ea typeface="Red Hat Text"/>
                <a:cs typeface="Red Hat Text"/>
                <a:sym typeface="Red Hat Text"/>
              </a:defRPr>
            </a:lvl2pPr>
            <a:lvl3pPr lvl="2" rtl="0" algn="ctr">
              <a:buNone/>
              <a:defRPr sz="800">
                <a:latin typeface="Red Hat Text"/>
                <a:ea typeface="Red Hat Text"/>
                <a:cs typeface="Red Hat Text"/>
                <a:sym typeface="Red Hat Text"/>
              </a:defRPr>
            </a:lvl3pPr>
            <a:lvl4pPr lvl="3" rtl="0" algn="ctr">
              <a:buNone/>
              <a:defRPr sz="800">
                <a:latin typeface="Red Hat Text"/>
                <a:ea typeface="Red Hat Text"/>
                <a:cs typeface="Red Hat Text"/>
                <a:sym typeface="Red Hat Text"/>
              </a:defRPr>
            </a:lvl4pPr>
            <a:lvl5pPr lvl="4" rtl="0" algn="ctr">
              <a:buNone/>
              <a:defRPr sz="800">
                <a:latin typeface="Red Hat Text"/>
                <a:ea typeface="Red Hat Text"/>
                <a:cs typeface="Red Hat Text"/>
                <a:sym typeface="Red Hat Text"/>
              </a:defRPr>
            </a:lvl5pPr>
            <a:lvl6pPr lvl="5" rtl="0" algn="ctr">
              <a:buNone/>
              <a:defRPr sz="800">
                <a:latin typeface="Red Hat Text"/>
                <a:ea typeface="Red Hat Text"/>
                <a:cs typeface="Red Hat Text"/>
                <a:sym typeface="Red Hat Text"/>
              </a:defRPr>
            </a:lvl6pPr>
            <a:lvl7pPr lvl="6" rtl="0" algn="ctr">
              <a:buNone/>
              <a:defRPr sz="800">
                <a:latin typeface="Red Hat Text"/>
                <a:ea typeface="Red Hat Text"/>
                <a:cs typeface="Red Hat Text"/>
                <a:sym typeface="Red Hat Text"/>
              </a:defRPr>
            </a:lvl7pPr>
            <a:lvl8pPr lvl="7" rtl="0" algn="ctr">
              <a:buNone/>
              <a:defRPr sz="800">
                <a:latin typeface="Red Hat Text"/>
                <a:ea typeface="Red Hat Text"/>
                <a:cs typeface="Red Hat Text"/>
                <a:sym typeface="Red Hat Text"/>
              </a:defRPr>
            </a:lvl8pPr>
            <a:lvl9pPr lvl="8" rtl="0" algn="ctr">
              <a:buNone/>
              <a:defRPr sz="8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137" name="Google Shape;137;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8" name="Google Shape;138;p1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800">
                <a:solidFill>
                  <a:srgbClr val="4D4D4F"/>
                </a:solidFill>
                <a:latin typeface="Red Hat Text"/>
                <a:ea typeface="Red Hat Text"/>
                <a:cs typeface="Red Hat Text"/>
                <a:sym typeface="Red Hat Text"/>
              </a:defRPr>
            </a:lvl1pPr>
            <a:lvl2pPr lvl="1">
              <a:lnSpc>
                <a:spcPct val="142000"/>
              </a:lnSpc>
              <a:spcBef>
                <a:spcPts val="0"/>
              </a:spcBef>
              <a:spcAft>
                <a:spcPts val="0"/>
              </a:spcAft>
              <a:buNone/>
              <a:defRPr sz="600">
                <a:solidFill>
                  <a:srgbClr val="4D4D4F"/>
                </a:solidFill>
              </a:defRPr>
            </a:lvl2pPr>
            <a:lvl3pPr lvl="2">
              <a:lnSpc>
                <a:spcPct val="142000"/>
              </a:lnSpc>
              <a:spcBef>
                <a:spcPts val="0"/>
              </a:spcBef>
              <a:spcAft>
                <a:spcPts val="0"/>
              </a:spcAft>
              <a:buNone/>
              <a:defRPr sz="600">
                <a:solidFill>
                  <a:srgbClr val="4D4D4F"/>
                </a:solidFill>
              </a:defRPr>
            </a:lvl3pPr>
            <a:lvl4pPr lvl="3">
              <a:lnSpc>
                <a:spcPct val="142000"/>
              </a:lnSpc>
              <a:spcBef>
                <a:spcPts val="0"/>
              </a:spcBef>
              <a:spcAft>
                <a:spcPts val="0"/>
              </a:spcAft>
              <a:buNone/>
              <a:defRPr sz="600">
                <a:solidFill>
                  <a:srgbClr val="4D4D4F"/>
                </a:solidFill>
              </a:defRPr>
            </a:lvl4pPr>
            <a:lvl5pPr lvl="4">
              <a:lnSpc>
                <a:spcPct val="142000"/>
              </a:lnSpc>
              <a:spcBef>
                <a:spcPts val="0"/>
              </a:spcBef>
              <a:spcAft>
                <a:spcPts val="0"/>
              </a:spcAft>
              <a:buNone/>
              <a:defRPr sz="600">
                <a:solidFill>
                  <a:srgbClr val="4D4D4F"/>
                </a:solidFill>
              </a:defRPr>
            </a:lvl5pPr>
            <a:lvl6pPr lvl="5">
              <a:lnSpc>
                <a:spcPct val="142000"/>
              </a:lnSpc>
              <a:spcBef>
                <a:spcPts val="0"/>
              </a:spcBef>
              <a:spcAft>
                <a:spcPts val="0"/>
              </a:spcAft>
              <a:buNone/>
              <a:defRPr sz="600">
                <a:solidFill>
                  <a:srgbClr val="4D4D4F"/>
                </a:solidFill>
              </a:defRPr>
            </a:lvl6pPr>
            <a:lvl7pPr lvl="6">
              <a:lnSpc>
                <a:spcPct val="142000"/>
              </a:lnSpc>
              <a:spcBef>
                <a:spcPts val="0"/>
              </a:spcBef>
              <a:spcAft>
                <a:spcPts val="0"/>
              </a:spcAft>
              <a:buNone/>
              <a:defRPr sz="600">
                <a:solidFill>
                  <a:srgbClr val="4D4D4F"/>
                </a:solidFill>
              </a:defRPr>
            </a:lvl7pPr>
            <a:lvl8pPr lvl="7">
              <a:lnSpc>
                <a:spcPct val="142000"/>
              </a:lnSpc>
              <a:spcBef>
                <a:spcPts val="0"/>
              </a:spcBef>
              <a:spcAft>
                <a:spcPts val="0"/>
              </a:spcAft>
              <a:buNone/>
              <a:defRPr sz="600">
                <a:solidFill>
                  <a:srgbClr val="4D4D4F"/>
                </a:solidFill>
              </a:defRPr>
            </a:lvl8pPr>
            <a:lvl9pPr lvl="8">
              <a:lnSpc>
                <a:spcPct val="142000"/>
              </a:lnSpc>
              <a:spcBef>
                <a:spcPts val="0"/>
              </a:spcBef>
              <a:spcAft>
                <a:spcPts val="0"/>
              </a:spcAft>
              <a:buNone/>
              <a:defRPr sz="600">
                <a:solidFill>
                  <a:srgbClr val="4D4D4F"/>
                </a:solidFill>
              </a:defRPr>
            </a:lvl9pPr>
          </a:lstStyle>
          <a:p/>
        </p:txBody>
      </p:sp>
      <p:sp>
        <p:nvSpPr>
          <p:cNvPr id="139" name="Google Shape;139;p14"/>
          <p:cNvSpPr txBox="1"/>
          <p:nvPr>
            <p:ph idx="3" type="body"/>
          </p:nvPr>
        </p:nvSpPr>
        <p:spPr>
          <a:xfrm>
            <a:off x="471975" y="1674425"/>
            <a:ext cx="11215200" cy="43950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Font typeface="Red Hat Text"/>
              <a:buChar char="●"/>
              <a:defRPr sz="2400">
                <a:latin typeface="Red Hat Text"/>
                <a:ea typeface="Red Hat Text"/>
                <a:cs typeface="Red Hat Text"/>
                <a:sym typeface="Red Hat Text"/>
              </a:defRPr>
            </a:lvl1pPr>
            <a:lvl2pPr indent="-342900" lvl="1" marL="914400">
              <a:spcBef>
                <a:spcPts val="2100"/>
              </a:spcBef>
              <a:spcAft>
                <a:spcPts val="0"/>
              </a:spcAft>
              <a:buSzPts val="1800"/>
              <a:buFont typeface="Red Hat Text"/>
              <a:buChar char="○"/>
              <a:defRPr sz="1800">
                <a:latin typeface="Red Hat Text"/>
                <a:ea typeface="Red Hat Text"/>
                <a:cs typeface="Red Hat Text"/>
                <a:sym typeface="Red Hat Text"/>
              </a:defRPr>
            </a:lvl2pPr>
            <a:lvl3pPr indent="-317500" lvl="2" marL="1371600">
              <a:spcBef>
                <a:spcPts val="2100"/>
              </a:spcBef>
              <a:spcAft>
                <a:spcPts val="0"/>
              </a:spcAft>
              <a:buSzPts val="1400"/>
              <a:buFont typeface="Red Hat Text"/>
              <a:buChar char="■"/>
              <a:defRPr sz="1400">
                <a:latin typeface="Red Hat Text"/>
                <a:ea typeface="Red Hat Text"/>
                <a:cs typeface="Red Hat Text"/>
                <a:sym typeface="Red Hat Text"/>
              </a:defRPr>
            </a:lvl3pPr>
            <a:lvl4pPr indent="-304800" lvl="3" marL="1828800">
              <a:spcBef>
                <a:spcPts val="2100"/>
              </a:spcBef>
              <a:spcAft>
                <a:spcPts val="0"/>
              </a:spcAft>
              <a:buSzPts val="1200"/>
              <a:buFont typeface="Red Hat Text"/>
              <a:buChar char="●"/>
              <a:defRPr sz="1200">
                <a:latin typeface="Red Hat Text"/>
                <a:ea typeface="Red Hat Text"/>
                <a:cs typeface="Red Hat Text"/>
                <a:sym typeface="Red Hat Text"/>
              </a:defRPr>
            </a:lvl4pPr>
            <a:lvl5pPr indent="-298450" lvl="4" marL="2286000">
              <a:spcBef>
                <a:spcPts val="2100"/>
              </a:spcBef>
              <a:spcAft>
                <a:spcPts val="0"/>
              </a:spcAft>
              <a:buSzPts val="1100"/>
              <a:buFont typeface="Red Hat Text"/>
              <a:buChar char="○"/>
              <a:defRPr sz="1100">
                <a:latin typeface="Red Hat Text"/>
                <a:ea typeface="Red Hat Text"/>
                <a:cs typeface="Red Hat Text"/>
                <a:sym typeface="Red Hat Text"/>
              </a:defRPr>
            </a:lvl5pPr>
            <a:lvl6pPr indent="-292100" lvl="5" marL="2743200">
              <a:spcBef>
                <a:spcPts val="2100"/>
              </a:spcBef>
              <a:spcAft>
                <a:spcPts val="0"/>
              </a:spcAft>
              <a:buSzPts val="1000"/>
              <a:buFont typeface="Red Hat Text"/>
              <a:buChar char="■"/>
              <a:defRPr sz="1000">
                <a:latin typeface="Red Hat Text"/>
                <a:ea typeface="Red Hat Text"/>
                <a:cs typeface="Red Hat Text"/>
                <a:sym typeface="Red Hat Text"/>
              </a:defRPr>
            </a:lvl6pPr>
            <a:lvl7pPr indent="-285750" lvl="6" marL="3200400">
              <a:spcBef>
                <a:spcPts val="2100"/>
              </a:spcBef>
              <a:spcAft>
                <a:spcPts val="0"/>
              </a:spcAft>
              <a:buSzPts val="900"/>
              <a:buFont typeface="Red Hat Text"/>
              <a:buChar char="●"/>
              <a:defRPr sz="900">
                <a:latin typeface="Red Hat Text"/>
                <a:ea typeface="Red Hat Text"/>
                <a:cs typeface="Red Hat Text"/>
                <a:sym typeface="Red Hat Text"/>
              </a:defRPr>
            </a:lvl7pPr>
            <a:lvl8pPr indent="-279400" lvl="7" marL="3657600">
              <a:spcBef>
                <a:spcPts val="2100"/>
              </a:spcBef>
              <a:spcAft>
                <a:spcPts val="0"/>
              </a:spcAft>
              <a:buSzPts val="800"/>
              <a:buFont typeface="Red Hat Text"/>
              <a:buChar char="○"/>
              <a:defRPr sz="800">
                <a:latin typeface="Red Hat Text"/>
                <a:ea typeface="Red Hat Text"/>
                <a:cs typeface="Red Hat Text"/>
                <a:sym typeface="Red Hat Text"/>
              </a:defRPr>
            </a:lvl8pPr>
            <a:lvl9pPr indent="-273050" lvl="8" marL="4114800">
              <a:spcBef>
                <a:spcPts val="2100"/>
              </a:spcBef>
              <a:spcAft>
                <a:spcPts val="2100"/>
              </a:spcAft>
              <a:buSzPts val="700"/>
              <a:buFont typeface="Red Hat Text"/>
              <a:buChar char="■"/>
              <a:defRPr sz="700">
                <a:latin typeface="Red Hat Text"/>
                <a:ea typeface="Red Hat Text"/>
                <a:cs typeface="Red Hat Text"/>
                <a:sym typeface="Red Hat Text"/>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155" name="Shape 1155"/>
        <p:cNvGrpSpPr/>
        <p:nvPr/>
      </p:nvGrpSpPr>
      <p:grpSpPr>
        <a:xfrm>
          <a:off x="0" y="0"/>
          <a:ext cx="0" cy="0"/>
          <a:chOff x="0" y="0"/>
          <a:chExt cx="0" cy="0"/>
        </a:xfrm>
      </p:grpSpPr>
      <p:sp>
        <p:nvSpPr>
          <p:cNvPr id="1156" name="Google Shape;1156;p13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157" name="Google Shape;1157;p13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58" name="Google Shape;1158;p13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159" name="Google Shape;1159;p13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60" name="Google Shape;1160;p13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161" name="Google Shape;1161;p1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162" name="Shape 1162"/>
        <p:cNvGrpSpPr/>
        <p:nvPr/>
      </p:nvGrpSpPr>
      <p:grpSpPr>
        <a:xfrm>
          <a:off x="0" y="0"/>
          <a:ext cx="0" cy="0"/>
          <a:chOff x="0" y="0"/>
          <a:chExt cx="0" cy="0"/>
        </a:xfrm>
      </p:grpSpPr>
      <p:sp>
        <p:nvSpPr>
          <p:cNvPr id="1163" name="Google Shape;1163;p13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164" name="Google Shape;1164;p13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165" name="Google Shape;1165;p13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66" name="Google Shape;1166;p13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167" name="Google Shape;1167;p136"/>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168" name="Google Shape;1168;p1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69" name="Google Shape;1169;p1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170" name="Shape 1170"/>
        <p:cNvGrpSpPr/>
        <p:nvPr/>
      </p:nvGrpSpPr>
      <p:grpSpPr>
        <a:xfrm>
          <a:off x="0" y="0"/>
          <a:ext cx="0" cy="0"/>
          <a:chOff x="0" y="0"/>
          <a:chExt cx="0" cy="0"/>
        </a:xfrm>
      </p:grpSpPr>
      <p:sp>
        <p:nvSpPr>
          <p:cNvPr id="1171" name="Google Shape;1171;p137"/>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172" name="Google Shape;1172;p13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73" name="Google Shape;1173;p13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174" name="Google Shape;1174;p13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175" name="Google Shape;1175;p1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176" name="Shape 1176"/>
        <p:cNvGrpSpPr/>
        <p:nvPr/>
      </p:nvGrpSpPr>
      <p:grpSpPr>
        <a:xfrm>
          <a:off x="0" y="0"/>
          <a:ext cx="0" cy="0"/>
          <a:chOff x="0" y="0"/>
          <a:chExt cx="0" cy="0"/>
        </a:xfrm>
      </p:grpSpPr>
      <p:sp>
        <p:nvSpPr>
          <p:cNvPr id="1177" name="Google Shape;1177;p1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178" name="Google Shape;1178;p1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79" name="Google Shape;1179;p1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80" name="Google Shape;1180;p1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81" name="Google Shape;1181;p1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182" name="Google Shape;1182;p13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183" name="Google Shape;1183;p1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184" name="Google Shape;1184;p13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185" name="Shape 1185"/>
        <p:cNvGrpSpPr/>
        <p:nvPr/>
      </p:nvGrpSpPr>
      <p:grpSpPr>
        <a:xfrm>
          <a:off x="0" y="0"/>
          <a:ext cx="0" cy="0"/>
          <a:chOff x="0" y="0"/>
          <a:chExt cx="0" cy="0"/>
        </a:xfrm>
      </p:grpSpPr>
      <p:sp>
        <p:nvSpPr>
          <p:cNvPr id="1186" name="Google Shape;1186;p1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187" name="Google Shape;1187;p1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88" name="Google Shape;1188;p1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89" name="Google Shape;1189;p1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90" name="Google Shape;1190;p1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191" name="Google Shape;1191;p13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192" name="Google Shape;1192;p139"/>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9"/>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39"/>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9"/>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198" name="Google Shape;1198;p139"/>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199" name="Google Shape;1199;p139"/>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200" name="Google Shape;1200;p13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01" name="Google Shape;1201;p139"/>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202" name="Shape 1202"/>
        <p:cNvGrpSpPr/>
        <p:nvPr/>
      </p:nvGrpSpPr>
      <p:grpSpPr>
        <a:xfrm>
          <a:off x="0" y="0"/>
          <a:ext cx="0" cy="0"/>
          <a:chOff x="0" y="0"/>
          <a:chExt cx="0" cy="0"/>
        </a:xfrm>
      </p:grpSpPr>
      <p:cxnSp>
        <p:nvCxnSpPr>
          <p:cNvPr id="1203" name="Google Shape;1203;p1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04" name="Google Shape;1204;p1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05" name="Google Shape;1205;p1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06" name="Google Shape;1206;p1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07" name="Google Shape;1207;p14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08" name="Google Shape;1208;p14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4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40"/>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0"/>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0"/>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213" name="Google Shape;1213;p14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14" name="Google Shape;1214;p14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15" name="Google Shape;1215;p14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16" name="Google Shape;1216;p140"/>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217" name="Shape 1217"/>
        <p:cNvGrpSpPr/>
        <p:nvPr/>
      </p:nvGrpSpPr>
      <p:grpSpPr>
        <a:xfrm>
          <a:off x="0" y="0"/>
          <a:ext cx="0" cy="0"/>
          <a:chOff x="0" y="0"/>
          <a:chExt cx="0" cy="0"/>
        </a:xfrm>
      </p:grpSpPr>
      <p:cxnSp>
        <p:nvCxnSpPr>
          <p:cNvPr id="1218" name="Google Shape;1218;p1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19" name="Google Shape;1219;p1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20" name="Google Shape;1220;p1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21" name="Google Shape;1221;p1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22" name="Google Shape;1222;p14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223" name="Google Shape;1223;p141"/>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1224" name="Google Shape;1224;p141"/>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225" name="Google Shape;1225;p141"/>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226" name="Google Shape;1226;p141"/>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227" name="Google Shape;1227;p14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28" name="Google Shape;1228;p14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29" name="Google Shape;1229;p14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230" name="Shape 1230"/>
        <p:cNvGrpSpPr/>
        <p:nvPr/>
      </p:nvGrpSpPr>
      <p:grpSpPr>
        <a:xfrm>
          <a:off x="0" y="0"/>
          <a:ext cx="0" cy="0"/>
          <a:chOff x="0" y="0"/>
          <a:chExt cx="0" cy="0"/>
        </a:xfrm>
      </p:grpSpPr>
      <p:sp>
        <p:nvSpPr>
          <p:cNvPr id="1231" name="Google Shape;1231;p1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232" name="Google Shape;1232;p1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33" name="Google Shape;1233;p1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34" name="Google Shape;1234;p1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35" name="Google Shape;1235;p1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36" name="Google Shape;1236;p14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237" name="Shape 1237"/>
        <p:cNvGrpSpPr/>
        <p:nvPr/>
      </p:nvGrpSpPr>
      <p:grpSpPr>
        <a:xfrm>
          <a:off x="0" y="0"/>
          <a:ext cx="0" cy="0"/>
          <a:chOff x="0" y="0"/>
          <a:chExt cx="0" cy="0"/>
        </a:xfrm>
      </p:grpSpPr>
      <p:sp>
        <p:nvSpPr>
          <p:cNvPr id="1238" name="Google Shape;1238;p1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39" name="Google Shape;1239;p14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40" name="Google Shape;1240;p1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41" name="Google Shape;1241;p1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42" name="Google Shape;1242;p1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3" name="Google Shape;1243;p1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44" name="Google Shape;1244;p143"/>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45" name="Google Shape;1245;p14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46" name="Google Shape;1246;p14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247" name="Shape 1247"/>
        <p:cNvGrpSpPr/>
        <p:nvPr/>
      </p:nvGrpSpPr>
      <p:grpSpPr>
        <a:xfrm>
          <a:off x="0" y="0"/>
          <a:ext cx="0" cy="0"/>
          <a:chOff x="0" y="0"/>
          <a:chExt cx="0" cy="0"/>
        </a:xfrm>
      </p:grpSpPr>
      <p:cxnSp>
        <p:nvCxnSpPr>
          <p:cNvPr id="1248" name="Google Shape;1248;p1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49" name="Google Shape;1249;p1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50" name="Google Shape;1250;p1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51" name="Google Shape;1251;p1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52" name="Google Shape;1252;p14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53" name="Google Shape;1253;p14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54" name="Google Shape;1254;p14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55" name="Google Shape;1255;p144"/>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40" name="Shape 140"/>
        <p:cNvGrpSpPr/>
        <p:nvPr/>
      </p:nvGrpSpPr>
      <p:grpSpPr>
        <a:xfrm>
          <a:off x="0" y="0"/>
          <a:ext cx="0" cy="0"/>
          <a:chOff x="0" y="0"/>
          <a:chExt cx="0" cy="0"/>
        </a:xfrm>
      </p:grpSpPr>
      <p:sp>
        <p:nvSpPr>
          <p:cNvPr id="141" name="Google Shape;141;p1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142" name="Google Shape;142;p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3" name="Google Shape;143;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44" name="Google Shape;144;p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5" name="Google Shape;145;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6" name="Google Shape;146;p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147" name="Google Shape;147;p1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148" name="Google Shape;148;p15"/>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256" name="Shape 1256"/>
        <p:cNvGrpSpPr/>
        <p:nvPr/>
      </p:nvGrpSpPr>
      <p:grpSpPr>
        <a:xfrm>
          <a:off x="0" y="0"/>
          <a:ext cx="0" cy="0"/>
          <a:chOff x="0" y="0"/>
          <a:chExt cx="0" cy="0"/>
        </a:xfrm>
      </p:grpSpPr>
      <p:sp>
        <p:nvSpPr>
          <p:cNvPr id="1257" name="Google Shape;1257;p1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58" name="Google Shape;1258;p1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59" name="Google Shape;1259;p1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60" name="Google Shape;1260;p1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61" name="Google Shape;1261;p1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62" name="Google Shape;1262;p14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63" name="Google Shape;1263;p145"/>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264" name="Shape 1264"/>
        <p:cNvGrpSpPr/>
        <p:nvPr/>
      </p:nvGrpSpPr>
      <p:grpSpPr>
        <a:xfrm>
          <a:off x="0" y="0"/>
          <a:ext cx="0" cy="0"/>
          <a:chOff x="0" y="0"/>
          <a:chExt cx="0" cy="0"/>
        </a:xfrm>
      </p:grpSpPr>
      <p:cxnSp>
        <p:nvCxnSpPr>
          <p:cNvPr id="1265" name="Google Shape;1265;p1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66" name="Google Shape;1266;p1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67" name="Google Shape;1267;p1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68" name="Google Shape;1268;p1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69" name="Google Shape;1269;p14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70" name="Google Shape;1270;p146"/>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271" name="Google Shape;1271;p146"/>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272" name="Google Shape;1272;p146"/>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73" name="Google Shape;1273;p14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74" name="Google Shape;1274;p14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1275" name="Shape 1275"/>
        <p:cNvGrpSpPr/>
        <p:nvPr/>
      </p:nvGrpSpPr>
      <p:grpSpPr>
        <a:xfrm>
          <a:off x="0" y="0"/>
          <a:ext cx="0" cy="0"/>
          <a:chOff x="0" y="0"/>
          <a:chExt cx="0" cy="0"/>
        </a:xfrm>
      </p:grpSpPr>
      <p:cxnSp>
        <p:nvCxnSpPr>
          <p:cNvPr id="1276" name="Google Shape;1276;p1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7" name="Google Shape;1277;p14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78" name="Google Shape;1278;p1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79" name="Google Shape;1279;p1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80" name="Google Shape;1280;p14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81" name="Google Shape;1281;p147"/>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282" name="Google Shape;1282;p14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83" name="Google Shape;1283;p14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84" name="Google Shape;1284;p14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285" name="Shape 1285"/>
        <p:cNvGrpSpPr/>
        <p:nvPr/>
      </p:nvGrpSpPr>
      <p:grpSpPr>
        <a:xfrm>
          <a:off x="0" y="0"/>
          <a:ext cx="0" cy="0"/>
          <a:chOff x="0" y="0"/>
          <a:chExt cx="0" cy="0"/>
        </a:xfrm>
      </p:grpSpPr>
      <p:sp>
        <p:nvSpPr>
          <p:cNvPr id="1286" name="Google Shape;1286;p1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87" name="Google Shape;1287;p1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88" name="Google Shape;1288;p14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89" name="Google Shape;1289;p1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90" name="Google Shape;1290;p1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91" name="Google Shape;1291;p14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92" name="Google Shape;1292;p148"/>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293" name="Google Shape;1293;p148"/>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94" name="Google Shape;1294;p148"/>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1295" name="Google Shape;1295;p148"/>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296" name="Shape 1296"/>
        <p:cNvGrpSpPr/>
        <p:nvPr/>
      </p:nvGrpSpPr>
      <p:grpSpPr>
        <a:xfrm>
          <a:off x="0" y="0"/>
          <a:ext cx="0" cy="0"/>
          <a:chOff x="0" y="0"/>
          <a:chExt cx="0" cy="0"/>
        </a:xfrm>
      </p:grpSpPr>
      <p:cxnSp>
        <p:nvCxnSpPr>
          <p:cNvPr id="1297" name="Google Shape;1297;p1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98" name="Google Shape;1298;p14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99" name="Google Shape;1299;p1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00" name="Google Shape;1300;p1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01" name="Google Shape;1301;p14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02" name="Google Shape;1302;p149"/>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303" name="Google Shape;1303;p149"/>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304" name="Google Shape;1304;p149"/>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305" name="Google Shape;1305;p149"/>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306" name="Google Shape;1306;p149"/>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307" name="Google Shape;1307;p149"/>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1308" name="Google Shape;1308;p14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09" name="Google Shape;1309;p14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10" name="Google Shape;1310;p14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311" name="Shape 1311"/>
        <p:cNvGrpSpPr/>
        <p:nvPr/>
      </p:nvGrpSpPr>
      <p:grpSpPr>
        <a:xfrm>
          <a:off x="0" y="0"/>
          <a:ext cx="0" cy="0"/>
          <a:chOff x="0" y="0"/>
          <a:chExt cx="0" cy="0"/>
        </a:xfrm>
      </p:grpSpPr>
      <p:sp>
        <p:nvSpPr>
          <p:cNvPr id="1312" name="Google Shape;1312;p150"/>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313" name="Google Shape;1313;p150"/>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314" name="Google Shape;1314;p150"/>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1315" name="Google Shape;1315;p1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16" name="Google Shape;1316;p1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17" name="Google Shape;1317;p1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8" name="Google Shape;1318;p1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19" name="Google Shape;1319;p150"/>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20" name="Google Shape;1320;p150"/>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1321" name="Google Shape;1321;p150"/>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1322" name="Google Shape;1322;p150"/>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23" name="Google Shape;1323;p150"/>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24" name="Google Shape;1324;p150"/>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25" name="Google Shape;1325;p150"/>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26" name="Google Shape;1326;p150"/>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27" name="Google Shape;1327;p150"/>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28" name="Google Shape;1328;p150"/>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29" name="Google Shape;1329;p15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30" name="Google Shape;1330;p150"/>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331" name="Shape 1331"/>
        <p:cNvGrpSpPr/>
        <p:nvPr/>
      </p:nvGrpSpPr>
      <p:grpSpPr>
        <a:xfrm>
          <a:off x="0" y="0"/>
          <a:ext cx="0" cy="0"/>
          <a:chOff x="0" y="0"/>
          <a:chExt cx="0" cy="0"/>
        </a:xfrm>
      </p:grpSpPr>
      <p:sp>
        <p:nvSpPr>
          <p:cNvPr id="1332" name="Google Shape;1332;p151"/>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333" name="Google Shape;1333;p151"/>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1334" name="Google Shape;1334;p1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35" name="Google Shape;1335;p1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36" name="Google Shape;1336;p1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37" name="Google Shape;1337;p1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38" name="Google Shape;1338;p15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39" name="Google Shape;1339;p15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340" name="Google Shape;1340;p151"/>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1341" name="Google Shape;1341;p151"/>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42" name="Google Shape;1342;p151"/>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43" name="Google Shape;1343;p151"/>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44" name="Google Shape;1344;p151"/>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45" name="Google Shape;1345;p15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46" name="Google Shape;1346;p15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47" name="Google Shape;1347;p15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348" name="Shape 1348"/>
        <p:cNvGrpSpPr/>
        <p:nvPr/>
      </p:nvGrpSpPr>
      <p:grpSpPr>
        <a:xfrm>
          <a:off x="0" y="0"/>
          <a:ext cx="0" cy="0"/>
          <a:chOff x="0" y="0"/>
          <a:chExt cx="0" cy="0"/>
        </a:xfrm>
      </p:grpSpPr>
      <p:cxnSp>
        <p:nvCxnSpPr>
          <p:cNvPr id="1349" name="Google Shape;1349;p1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50" name="Google Shape;1350;p15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51" name="Google Shape;1351;p1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2" name="Google Shape;1352;p1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53" name="Google Shape;1353;p15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54" name="Google Shape;1354;p152"/>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355" name="Google Shape;1355;p15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356" name="Google Shape;1356;p152"/>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57" name="Google Shape;1357;p152"/>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58" name="Google Shape;1358;p152"/>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59" name="Google Shape;1359;p152"/>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60" name="Google Shape;1360;p152"/>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61" name="Google Shape;1361;p15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62" name="Google Shape;1362;p152"/>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363" name="Shape 1363"/>
        <p:cNvGrpSpPr/>
        <p:nvPr/>
      </p:nvGrpSpPr>
      <p:grpSpPr>
        <a:xfrm>
          <a:off x="0" y="0"/>
          <a:ext cx="0" cy="0"/>
          <a:chOff x="0" y="0"/>
          <a:chExt cx="0" cy="0"/>
        </a:xfrm>
      </p:grpSpPr>
      <p:cxnSp>
        <p:nvCxnSpPr>
          <p:cNvPr id="1364" name="Google Shape;1364;p1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65" name="Google Shape;1365;p15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6" name="Google Shape;1366;p1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7" name="Google Shape;1367;p1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68" name="Google Shape;1368;p15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69" name="Google Shape;1369;p153"/>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370" name="Google Shape;1370;p153"/>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71" name="Google Shape;1371;p153"/>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72" name="Google Shape;1372;p153"/>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73" name="Google Shape;1373;p153"/>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74" name="Google Shape;1374;p153"/>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75" name="Google Shape;1375;p153"/>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76" name="Google Shape;1376;p153"/>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77" name="Google Shape;1377;p15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78" name="Google Shape;1378;p153"/>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379" name="Shape 1379"/>
        <p:cNvGrpSpPr/>
        <p:nvPr/>
      </p:nvGrpSpPr>
      <p:grpSpPr>
        <a:xfrm>
          <a:off x="0" y="0"/>
          <a:ext cx="0" cy="0"/>
          <a:chOff x="0" y="0"/>
          <a:chExt cx="0" cy="0"/>
        </a:xfrm>
      </p:grpSpPr>
      <p:cxnSp>
        <p:nvCxnSpPr>
          <p:cNvPr id="1380" name="Google Shape;1380;p1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81" name="Google Shape;1381;p15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82" name="Google Shape;1382;p1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83" name="Google Shape;1383;p1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84" name="Google Shape;1384;p15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85" name="Google Shape;1385;p154"/>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386" name="Google Shape;1386;p154"/>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387" name="Google Shape;1387;p154"/>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388" name="Google Shape;1388;p154"/>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1389" name="Google Shape;1389;p154"/>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54"/>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54"/>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54"/>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54"/>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54"/>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54"/>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54"/>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54"/>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54"/>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54"/>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54"/>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54"/>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54"/>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54"/>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54"/>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54"/>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54"/>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54"/>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54"/>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54"/>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54"/>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54"/>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54"/>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54"/>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54"/>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54"/>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54"/>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54"/>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54"/>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54"/>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54"/>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54"/>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54"/>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54"/>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54"/>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54"/>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54"/>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54"/>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54"/>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54"/>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54"/>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54"/>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54"/>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54"/>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54"/>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54"/>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54"/>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54"/>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54"/>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54"/>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54"/>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54"/>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54"/>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54"/>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54"/>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54"/>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54"/>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54"/>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54"/>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54"/>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54"/>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54"/>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4"/>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54"/>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54"/>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54"/>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54"/>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4"/>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54"/>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54"/>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54"/>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54"/>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54"/>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54"/>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54"/>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4"/>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54"/>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54"/>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54"/>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54"/>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4"/>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4"/>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54"/>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54"/>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54"/>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54"/>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54"/>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54"/>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4"/>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4"/>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54"/>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54"/>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54"/>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54"/>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4"/>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54"/>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54"/>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4"/>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54"/>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54"/>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54"/>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54"/>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4"/>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4"/>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54"/>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54"/>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4"/>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54"/>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54"/>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54"/>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54"/>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54"/>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54"/>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54"/>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54"/>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54"/>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54"/>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54"/>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54"/>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4"/>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4"/>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54"/>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54"/>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4"/>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54"/>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54"/>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54"/>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54"/>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54"/>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54"/>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54"/>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4"/>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54"/>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54"/>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54"/>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54"/>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4"/>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54"/>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54"/>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54"/>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4"/>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4"/>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54"/>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54"/>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54"/>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54"/>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54"/>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54"/>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54"/>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54"/>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54"/>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54"/>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54"/>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54"/>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54"/>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54"/>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54"/>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4"/>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54"/>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54"/>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54"/>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54"/>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54"/>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54"/>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54"/>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54"/>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54"/>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54"/>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54"/>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54"/>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54"/>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54"/>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54"/>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54"/>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54"/>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54"/>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54"/>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54"/>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54"/>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54"/>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54"/>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54"/>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54"/>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54"/>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54"/>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54"/>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54"/>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54"/>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54"/>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54"/>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54"/>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54"/>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54"/>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54"/>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54"/>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54"/>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54"/>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54"/>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54"/>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5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590" name="Google Shape;1590;p15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591" name="Google Shape;1591;p15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3">
  <p:cSld name="CUSTOM_1_1_5">
    <p:spTree>
      <p:nvGrpSpPr>
        <p:cNvPr id="149" name="Shape 149"/>
        <p:cNvGrpSpPr/>
        <p:nvPr/>
      </p:nvGrpSpPr>
      <p:grpSpPr>
        <a:xfrm>
          <a:off x="0" y="0"/>
          <a:ext cx="0" cy="0"/>
          <a:chOff x="0" y="0"/>
          <a:chExt cx="0" cy="0"/>
        </a:xfrm>
      </p:grpSpPr>
      <p:sp>
        <p:nvSpPr>
          <p:cNvPr id="150" name="Google Shape;150;p1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1" name="Google Shape;151;p16"/>
          <p:cNvSpPr txBox="1"/>
          <p:nvPr>
            <p:ph idx="1" type="body"/>
          </p:nvPr>
        </p:nvSpPr>
        <p:spPr>
          <a:xfrm>
            <a:off x="1102267"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152" name="Google Shape;152;p1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b="1"/>
            </a:lvl1pPr>
            <a:lvl2pPr lvl="1" rtl="0">
              <a:spcBef>
                <a:spcPts val="0"/>
              </a:spcBef>
              <a:spcAft>
                <a:spcPts val="0"/>
              </a:spcAft>
              <a:buClr>
                <a:schemeClr val="dk1"/>
              </a:buClr>
              <a:buSzPts val="3400"/>
              <a:buNone/>
              <a:defRPr b="1">
                <a:solidFill>
                  <a:schemeClr val="dk1"/>
                </a:solidFill>
              </a:defRPr>
            </a:lvl2pPr>
            <a:lvl3pPr lvl="2" rtl="0">
              <a:spcBef>
                <a:spcPts val="0"/>
              </a:spcBef>
              <a:spcAft>
                <a:spcPts val="0"/>
              </a:spcAft>
              <a:buClr>
                <a:schemeClr val="dk1"/>
              </a:buClr>
              <a:buSzPts val="3400"/>
              <a:buNone/>
              <a:defRPr b="1">
                <a:solidFill>
                  <a:schemeClr val="dk1"/>
                </a:solidFill>
              </a:defRPr>
            </a:lvl3pPr>
            <a:lvl4pPr lvl="3" rtl="0">
              <a:spcBef>
                <a:spcPts val="0"/>
              </a:spcBef>
              <a:spcAft>
                <a:spcPts val="0"/>
              </a:spcAft>
              <a:buClr>
                <a:schemeClr val="dk1"/>
              </a:buClr>
              <a:buSzPts val="3400"/>
              <a:buNone/>
              <a:defRPr b="1">
                <a:solidFill>
                  <a:schemeClr val="dk1"/>
                </a:solidFill>
              </a:defRPr>
            </a:lvl4pPr>
            <a:lvl5pPr lvl="4" rtl="0">
              <a:spcBef>
                <a:spcPts val="0"/>
              </a:spcBef>
              <a:spcAft>
                <a:spcPts val="0"/>
              </a:spcAft>
              <a:buClr>
                <a:schemeClr val="dk1"/>
              </a:buClr>
              <a:buSzPts val="3400"/>
              <a:buNone/>
              <a:defRPr b="1">
                <a:solidFill>
                  <a:schemeClr val="dk1"/>
                </a:solidFill>
              </a:defRPr>
            </a:lvl5pPr>
            <a:lvl6pPr lvl="5" rtl="0">
              <a:spcBef>
                <a:spcPts val="0"/>
              </a:spcBef>
              <a:spcAft>
                <a:spcPts val="0"/>
              </a:spcAft>
              <a:buClr>
                <a:schemeClr val="dk1"/>
              </a:buClr>
              <a:buSzPts val="3400"/>
              <a:buNone/>
              <a:defRPr b="1">
                <a:solidFill>
                  <a:schemeClr val="dk1"/>
                </a:solidFill>
              </a:defRPr>
            </a:lvl6pPr>
            <a:lvl7pPr lvl="6" rtl="0">
              <a:spcBef>
                <a:spcPts val="0"/>
              </a:spcBef>
              <a:spcAft>
                <a:spcPts val="0"/>
              </a:spcAft>
              <a:buClr>
                <a:schemeClr val="dk1"/>
              </a:buClr>
              <a:buSzPts val="3400"/>
              <a:buNone/>
              <a:defRPr b="1">
                <a:solidFill>
                  <a:schemeClr val="dk1"/>
                </a:solidFill>
              </a:defRPr>
            </a:lvl7pPr>
            <a:lvl8pPr lvl="7" rtl="0">
              <a:spcBef>
                <a:spcPts val="0"/>
              </a:spcBef>
              <a:spcAft>
                <a:spcPts val="0"/>
              </a:spcAft>
              <a:buClr>
                <a:schemeClr val="dk1"/>
              </a:buClr>
              <a:buSzPts val="3400"/>
              <a:buNone/>
              <a:defRPr b="1">
                <a:solidFill>
                  <a:schemeClr val="dk1"/>
                </a:solidFill>
              </a:defRPr>
            </a:lvl8pPr>
            <a:lvl9pPr lvl="8" rtl="0">
              <a:spcBef>
                <a:spcPts val="0"/>
              </a:spcBef>
              <a:spcAft>
                <a:spcPts val="0"/>
              </a:spcAft>
              <a:buClr>
                <a:schemeClr val="dk1"/>
              </a:buClr>
              <a:buSzPts val="3400"/>
              <a:buNone/>
              <a:defRPr b="1">
                <a:solidFill>
                  <a:schemeClr val="dk1"/>
                </a:solidFill>
              </a:defRPr>
            </a:lvl9pPr>
          </a:lstStyle>
          <a:p/>
        </p:txBody>
      </p:sp>
      <p:sp>
        <p:nvSpPr>
          <p:cNvPr id="153" name="Google Shape;153;p16"/>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592" name="Shape 1592"/>
        <p:cNvGrpSpPr/>
        <p:nvPr/>
      </p:nvGrpSpPr>
      <p:grpSpPr>
        <a:xfrm>
          <a:off x="0" y="0"/>
          <a:ext cx="0" cy="0"/>
          <a:chOff x="0" y="0"/>
          <a:chExt cx="0" cy="0"/>
        </a:xfrm>
      </p:grpSpPr>
      <p:cxnSp>
        <p:nvCxnSpPr>
          <p:cNvPr id="1593" name="Google Shape;1593;p1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4" name="Google Shape;1594;p1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95" name="Google Shape;1595;p1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96" name="Google Shape;1596;p1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97" name="Google Shape;1597;p15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598" name="Google Shape;1598;p155"/>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599" name="Google Shape;1599;p155"/>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600" name="Google Shape;1600;p155"/>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01" name="Google Shape;1601;p155"/>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602" name="Google Shape;1602;p155"/>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603" name="Google Shape;1603;p155"/>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604" name="Google Shape;1604;p155"/>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05" name="Google Shape;1605;p155"/>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606" name="Google Shape;1606;p155"/>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1607" name="Google Shape;1607;p155"/>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1608" name="Google Shape;1608;p155"/>
          <p:cNvPicPr preferRelativeResize="0"/>
          <p:nvPr/>
        </p:nvPicPr>
        <p:blipFill>
          <a:blip r:embed="rId3">
            <a:alphaModFix/>
          </a:blip>
          <a:stretch>
            <a:fillRect/>
          </a:stretch>
        </p:blipFill>
        <p:spPr>
          <a:xfrm>
            <a:off x="8210712" y="2217196"/>
            <a:ext cx="553219" cy="553200"/>
          </a:xfrm>
          <a:prstGeom prst="rect">
            <a:avLst/>
          </a:prstGeom>
          <a:noFill/>
          <a:ln>
            <a:noFill/>
          </a:ln>
        </p:spPr>
      </p:pic>
      <p:sp>
        <p:nvSpPr>
          <p:cNvPr id="1609" name="Google Shape;1609;p15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10" name="Google Shape;1610;p15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11" name="Google Shape;1611;p15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612" name="Shape 1612"/>
        <p:cNvGrpSpPr/>
        <p:nvPr/>
      </p:nvGrpSpPr>
      <p:grpSpPr>
        <a:xfrm>
          <a:off x="0" y="0"/>
          <a:ext cx="0" cy="0"/>
          <a:chOff x="0" y="0"/>
          <a:chExt cx="0" cy="0"/>
        </a:xfrm>
      </p:grpSpPr>
      <p:cxnSp>
        <p:nvCxnSpPr>
          <p:cNvPr id="1613" name="Google Shape;1613;p1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14" name="Google Shape;1614;p15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15" name="Google Shape;1615;p1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16" name="Google Shape;1616;p1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17" name="Google Shape;1617;p15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18" name="Google Shape;1618;p156"/>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619" name="Google Shape;1619;p156"/>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20" name="Google Shape;1620;p156"/>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621" name="Google Shape;1621;p156"/>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22" name="Google Shape;1622;p156"/>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623" name="Google Shape;1623;p156"/>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1624" name="Google Shape;1624;p156"/>
          <p:cNvPicPr preferRelativeResize="0"/>
          <p:nvPr/>
        </p:nvPicPr>
        <p:blipFill>
          <a:blip r:embed="rId3">
            <a:alphaModFix/>
          </a:blip>
          <a:stretch>
            <a:fillRect/>
          </a:stretch>
        </p:blipFill>
        <p:spPr>
          <a:xfrm>
            <a:off x="6413282" y="2044890"/>
            <a:ext cx="731700" cy="731684"/>
          </a:xfrm>
          <a:prstGeom prst="rect">
            <a:avLst/>
          </a:prstGeom>
          <a:noFill/>
          <a:ln>
            <a:noFill/>
          </a:ln>
        </p:spPr>
      </p:pic>
      <p:sp>
        <p:nvSpPr>
          <p:cNvPr id="1625" name="Google Shape;1625;p156"/>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26" name="Google Shape;1626;p15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27" name="Google Shape;1627;p156"/>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628" name="Shape 1628"/>
        <p:cNvGrpSpPr/>
        <p:nvPr/>
      </p:nvGrpSpPr>
      <p:grpSpPr>
        <a:xfrm>
          <a:off x="0" y="0"/>
          <a:ext cx="0" cy="0"/>
          <a:chOff x="0" y="0"/>
          <a:chExt cx="0" cy="0"/>
        </a:xfrm>
      </p:grpSpPr>
      <p:sp>
        <p:nvSpPr>
          <p:cNvPr id="1629" name="Google Shape;1629;p1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630" name="Google Shape;1630;p1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31" name="Google Shape;1631;p1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32" name="Google Shape;1632;p1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33" name="Google Shape;1633;p1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34" name="Google Shape;1634;p15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35" name="Google Shape;1635;p157"/>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636" name="Google Shape;1636;p157"/>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637" name="Google Shape;1637;p157"/>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638" name="Shape 1638"/>
        <p:cNvGrpSpPr/>
        <p:nvPr/>
      </p:nvGrpSpPr>
      <p:grpSpPr>
        <a:xfrm>
          <a:off x="0" y="0"/>
          <a:ext cx="0" cy="0"/>
          <a:chOff x="0" y="0"/>
          <a:chExt cx="0" cy="0"/>
        </a:xfrm>
      </p:grpSpPr>
      <p:cxnSp>
        <p:nvCxnSpPr>
          <p:cNvPr id="1639" name="Google Shape;1639;p1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40" name="Google Shape;1640;p1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41" name="Google Shape;1641;p1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42" name="Google Shape;1642;p1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43" name="Google Shape;1643;p15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44" name="Google Shape;1644;p158"/>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45" name="Google Shape;1645;p158"/>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46" name="Google Shape;1646;p158"/>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47" name="Google Shape;1647;p158"/>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48" name="Google Shape;1648;p158"/>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49" name="Google Shape;1649;p158"/>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50" name="Google Shape;1650;p158"/>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51" name="Google Shape;1651;p158"/>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52" name="Google Shape;1652;p15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53" name="Google Shape;1653;p15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54" name="Google Shape;1654;p15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655" name="Shape 1655"/>
        <p:cNvGrpSpPr/>
        <p:nvPr/>
      </p:nvGrpSpPr>
      <p:grpSpPr>
        <a:xfrm>
          <a:off x="0" y="0"/>
          <a:ext cx="0" cy="0"/>
          <a:chOff x="0" y="0"/>
          <a:chExt cx="0" cy="0"/>
        </a:xfrm>
      </p:grpSpPr>
      <p:cxnSp>
        <p:nvCxnSpPr>
          <p:cNvPr id="1656" name="Google Shape;1656;p1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57" name="Google Shape;1657;p1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58" name="Google Shape;1658;p1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59" name="Google Shape;1659;p1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60" name="Google Shape;1660;p15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61" name="Google Shape;1661;p159"/>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662" name="Google Shape;1662;p159"/>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663" name="Google Shape;1663;p159"/>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664" name="Google Shape;1664;p159"/>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65" name="Google Shape;1665;p159"/>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66" name="Google Shape;1666;p159"/>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67" name="Google Shape;1667;p159"/>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68" name="Google Shape;1668;p159"/>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69" name="Google Shape;1669;p159"/>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70" name="Google Shape;1670;p159"/>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71" name="Google Shape;1671;p159"/>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72" name="Google Shape;1672;p15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73" name="Google Shape;1673;p15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74" name="Google Shape;1674;p15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675" name="Shape 1675"/>
        <p:cNvGrpSpPr/>
        <p:nvPr/>
      </p:nvGrpSpPr>
      <p:grpSpPr>
        <a:xfrm>
          <a:off x="0" y="0"/>
          <a:ext cx="0" cy="0"/>
          <a:chOff x="0" y="0"/>
          <a:chExt cx="0" cy="0"/>
        </a:xfrm>
      </p:grpSpPr>
      <p:sp>
        <p:nvSpPr>
          <p:cNvPr id="1676" name="Google Shape;1676;p160"/>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1677" name="Google Shape;1677;p160"/>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1678" name="Google Shape;1678;p16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679" name="Google Shape;1679;p1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80" name="Google Shape;1680;p1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81" name="Google Shape;1681;p1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82" name="Google Shape;1682;p1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83" name="Google Shape;1683;p16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84" name="Google Shape;1684;p160"/>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85" name="Google Shape;1685;p160"/>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86" name="Google Shape;1686;p160"/>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87" name="Google Shape;1687;p160"/>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88" name="Google Shape;1688;p160"/>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89" name="Google Shape;1689;p160"/>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690" name="Shape 1690"/>
        <p:cNvGrpSpPr/>
        <p:nvPr/>
      </p:nvGrpSpPr>
      <p:grpSpPr>
        <a:xfrm>
          <a:off x="0" y="0"/>
          <a:ext cx="0" cy="0"/>
          <a:chOff x="0" y="0"/>
          <a:chExt cx="0" cy="0"/>
        </a:xfrm>
      </p:grpSpPr>
      <p:cxnSp>
        <p:nvCxnSpPr>
          <p:cNvPr id="1691" name="Google Shape;1691;p1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92" name="Google Shape;1692;p1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93" name="Google Shape;1693;p1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94" name="Google Shape;1694;p1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95" name="Google Shape;1695;p16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96" name="Google Shape;1696;p161"/>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697" name="Google Shape;1697;p161"/>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698" name="Google Shape;1698;p161"/>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99" name="Google Shape;1699;p161"/>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700" name="Google Shape;1700;p161"/>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701" name="Google Shape;1701;p161"/>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702" name="Google Shape;1702;p161"/>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703" name="Google Shape;1703;p161"/>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704" name="Google Shape;1704;p161"/>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705" name="Google Shape;1705;p16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706" name="Google Shape;1706;p161"/>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707" name="Shape 1707"/>
        <p:cNvGrpSpPr/>
        <p:nvPr/>
      </p:nvGrpSpPr>
      <p:grpSpPr>
        <a:xfrm>
          <a:off x="0" y="0"/>
          <a:ext cx="0" cy="0"/>
          <a:chOff x="0" y="0"/>
          <a:chExt cx="0" cy="0"/>
        </a:xfrm>
      </p:grpSpPr>
      <p:cxnSp>
        <p:nvCxnSpPr>
          <p:cNvPr id="1708" name="Google Shape;1708;p1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09" name="Google Shape;1709;p1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10" name="Google Shape;1710;p1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11" name="Google Shape;1711;p1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12" name="Google Shape;1712;p16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13" name="Google Shape;1713;p162"/>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1714" name="Google Shape;1714;p16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715" name="Google Shape;1715;p16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716" name="Google Shape;1716;p16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717" name="Shape 1717"/>
        <p:cNvGrpSpPr/>
        <p:nvPr/>
      </p:nvGrpSpPr>
      <p:grpSpPr>
        <a:xfrm>
          <a:off x="0" y="0"/>
          <a:ext cx="0" cy="0"/>
          <a:chOff x="0" y="0"/>
          <a:chExt cx="0" cy="0"/>
        </a:xfrm>
      </p:grpSpPr>
      <p:cxnSp>
        <p:nvCxnSpPr>
          <p:cNvPr id="1718" name="Google Shape;1718;p1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19" name="Google Shape;1719;p1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20" name="Google Shape;1720;p1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21" name="Google Shape;1721;p1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22" name="Google Shape;1722;p16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23" name="Google Shape;1723;p163"/>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1724" name="Google Shape;1724;p16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725" name="Google Shape;1725;p16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726" name="Google Shape;1726;p16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727" name="Shape 1727"/>
        <p:cNvGrpSpPr/>
        <p:nvPr/>
      </p:nvGrpSpPr>
      <p:grpSpPr>
        <a:xfrm>
          <a:off x="0" y="0"/>
          <a:ext cx="0" cy="0"/>
          <a:chOff x="0" y="0"/>
          <a:chExt cx="0" cy="0"/>
        </a:xfrm>
      </p:grpSpPr>
      <p:sp>
        <p:nvSpPr>
          <p:cNvPr id="1728" name="Google Shape;1728;p164"/>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729" name="Google Shape;1729;p1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730" name="Google Shape;1730;p1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31" name="Google Shape;1731;p1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32" name="Google Shape;1732;p1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33" name="Google Shape;1733;p1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34" name="Google Shape;1734;p16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154" name="Shape 154"/>
        <p:cNvGrpSpPr/>
        <p:nvPr/>
      </p:nvGrpSpPr>
      <p:grpSpPr>
        <a:xfrm>
          <a:off x="0" y="0"/>
          <a:ext cx="0" cy="0"/>
          <a:chOff x="0" y="0"/>
          <a:chExt cx="0" cy="0"/>
        </a:xfrm>
      </p:grpSpPr>
      <p:sp>
        <p:nvSpPr>
          <p:cNvPr id="155" name="Google Shape;155;p1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6" name="Google Shape;156;p17"/>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157" name="Google Shape;157;p1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b="1"/>
            </a:lvl1pPr>
            <a:lvl2pPr lvl="1" rtl="0">
              <a:spcBef>
                <a:spcPts val="0"/>
              </a:spcBef>
              <a:spcAft>
                <a:spcPts val="0"/>
              </a:spcAft>
              <a:buClr>
                <a:schemeClr val="dk1"/>
              </a:buClr>
              <a:buSzPts val="3400"/>
              <a:buNone/>
              <a:defRPr b="1">
                <a:solidFill>
                  <a:schemeClr val="dk1"/>
                </a:solidFill>
              </a:defRPr>
            </a:lvl2pPr>
            <a:lvl3pPr lvl="2" rtl="0">
              <a:spcBef>
                <a:spcPts val="0"/>
              </a:spcBef>
              <a:spcAft>
                <a:spcPts val="0"/>
              </a:spcAft>
              <a:buClr>
                <a:schemeClr val="dk1"/>
              </a:buClr>
              <a:buSzPts val="3400"/>
              <a:buNone/>
              <a:defRPr b="1">
                <a:solidFill>
                  <a:schemeClr val="dk1"/>
                </a:solidFill>
              </a:defRPr>
            </a:lvl3pPr>
            <a:lvl4pPr lvl="3" rtl="0">
              <a:spcBef>
                <a:spcPts val="0"/>
              </a:spcBef>
              <a:spcAft>
                <a:spcPts val="0"/>
              </a:spcAft>
              <a:buClr>
                <a:schemeClr val="dk1"/>
              </a:buClr>
              <a:buSzPts val="3400"/>
              <a:buNone/>
              <a:defRPr b="1">
                <a:solidFill>
                  <a:schemeClr val="dk1"/>
                </a:solidFill>
              </a:defRPr>
            </a:lvl4pPr>
            <a:lvl5pPr lvl="4" rtl="0">
              <a:spcBef>
                <a:spcPts val="0"/>
              </a:spcBef>
              <a:spcAft>
                <a:spcPts val="0"/>
              </a:spcAft>
              <a:buClr>
                <a:schemeClr val="dk1"/>
              </a:buClr>
              <a:buSzPts val="3400"/>
              <a:buNone/>
              <a:defRPr b="1">
                <a:solidFill>
                  <a:schemeClr val="dk1"/>
                </a:solidFill>
              </a:defRPr>
            </a:lvl5pPr>
            <a:lvl6pPr lvl="5" rtl="0">
              <a:spcBef>
                <a:spcPts val="0"/>
              </a:spcBef>
              <a:spcAft>
                <a:spcPts val="0"/>
              </a:spcAft>
              <a:buClr>
                <a:schemeClr val="dk1"/>
              </a:buClr>
              <a:buSzPts val="3400"/>
              <a:buNone/>
              <a:defRPr b="1">
                <a:solidFill>
                  <a:schemeClr val="dk1"/>
                </a:solidFill>
              </a:defRPr>
            </a:lvl6pPr>
            <a:lvl7pPr lvl="6" rtl="0">
              <a:spcBef>
                <a:spcPts val="0"/>
              </a:spcBef>
              <a:spcAft>
                <a:spcPts val="0"/>
              </a:spcAft>
              <a:buClr>
                <a:schemeClr val="dk1"/>
              </a:buClr>
              <a:buSzPts val="3400"/>
              <a:buNone/>
              <a:defRPr b="1">
                <a:solidFill>
                  <a:schemeClr val="dk1"/>
                </a:solidFill>
              </a:defRPr>
            </a:lvl7pPr>
            <a:lvl8pPr lvl="7" rtl="0">
              <a:spcBef>
                <a:spcPts val="0"/>
              </a:spcBef>
              <a:spcAft>
                <a:spcPts val="0"/>
              </a:spcAft>
              <a:buClr>
                <a:schemeClr val="dk1"/>
              </a:buClr>
              <a:buSzPts val="3400"/>
              <a:buNone/>
              <a:defRPr b="1">
                <a:solidFill>
                  <a:schemeClr val="dk1"/>
                </a:solidFill>
              </a:defRPr>
            </a:lvl8pPr>
            <a:lvl9pPr lvl="8" rtl="0">
              <a:spcBef>
                <a:spcPts val="0"/>
              </a:spcBef>
              <a:spcAft>
                <a:spcPts val="0"/>
              </a:spcAft>
              <a:buClr>
                <a:schemeClr val="dk1"/>
              </a:buClr>
              <a:buSzPts val="3400"/>
              <a:buNone/>
              <a:defRPr b="1">
                <a:solidFill>
                  <a:schemeClr val="dk1"/>
                </a:solidFill>
              </a:defRPr>
            </a:lvl9pPr>
          </a:lstStyle>
          <a:p/>
        </p:txBody>
      </p:sp>
      <p:sp>
        <p:nvSpPr>
          <p:cNvPr id="158" name="Google Shape;158;p17"/>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vl2pPr>
            <a:lvl3pPr lvl="2" rtl="0">
              <a:lnSpc>
                <a:spcPct val="100000"/>
              </a:lnSpc>
              <a:spcBef>
                <a:spcPts val="2100"/>
              </a:spcBef>
              <a:spcAft>
                <a:spcPts val="0"/>
              </a:spcAft>
              <a:buNone/>
              <a:defRPr/>
            </a:lvl3pPr>
            <a:lvl4pPr lvl="3" rtl="0">
              <a:lnSpc>
                <a:spcPct val="100000"/>
              </a:lnSpc>
              <a:spcBef>
                <a:spcPts val="2100"/>
              </a:spcBef>
              <a:spcAft>
                <a:spcPts val="0"/>
              </a:spcAft>
              <a:buNone/>
              <a:defRPr/>
            </a:lvl4pPr>
            <a:lvl5pPr lvl="4" rtl="0">
              <a:lnSpc>
                <a:spcPct val="100000"/>
              </a:lnSpc>
              <a:spcBef>
                <a:spcPts val="2100"/>
              </a:spcBef>
              <a:spcAft>
                <a:spcPts val="0"/>
              </a:spcAft>
              <a:buNone/>
              <a:defRPr/>
            </a:lvl5pPr>
            <a:lvl6pPr lvl="5" rtl="0">
              <a:lnSpc>
                <a:spcPct val="100000"/>
              </a:lnSpc>
              <a:spcBef>
                <a:spcPts val="2100"/>
              </a:spcBef>
              <a:spcAft>
                <a:spcPts val="0"/>
              </a:spcAft>
              <a:buNone/>
              <a:defRPr/>
            </a:lvl6pPr>
            <a:lvl7pPr lvl="6" rtl="0">
              <a:lnSpc>
                <a:spcPct val="100000"/>
              </a:lnSpc>
              <a:spcBef>
                <a:spcPts val="2100"/>
              </a:spcBef>
              <a:spcAft>
                <a:spcPts val="0"/>
              </a:spcAft>
              <a:buNone/>
              <a:defRPr/>
            </a:lvl7pPr>
            <a:lvl8pPr lvl="7" rtl="0">
              <a:lnSpc>
                <a:spcPct val="100000"/>
              </a:lnSpc>
              <a:spcBef>
                <a:spcPts val="2100"/>
              </a:spcBef>
              <a:spcAft>
                <a:spcPts val="0"/>
              </a:spcAft>
              <a:buNone/>
              <a:defRPr/>
            </a:lvl8pPr>
            <a:lvl9pPr lvl="8" rtl="0">
              <a:lnSpc>
                <a:spcPct val="100000"/>
              </a:lnSpc>
              <a:spcBef>
                <a:spcPts val="2100"/>
              </a:spcBef>
              <a:spcAft>
                <a:spcPts val="2100"/>
              </a:spcAft>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735" name="Shape 1735"/>
        <p:cNvGrpSpPr/>
        <p:nvPr/>
      </p:nvGrpSpPr>
      <p:grpSpPr>
        <a:xfrm>
          <a:off x="0" y="0"/>
          <a:ext cx="0" cy="0"/>
          <a:chOff x="0" y="0"/>
          <a:chExt cx="0" cy="0"/>
        </a:xfrm>
      </p:grpSpPr>
      <p:sp>
        <p:nvSpPr>
          <p:cNvPr id="1736" name="Google Shape;1736;p165"/>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737" name="Google Shape;1737;p165"/>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738" name="Google Shape;1738;p16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739" name="Google Shape;1739;p16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40" name="Google Shape;1740;p16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741" name="Google Shape;1741;p16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742" name="Google Shape;1742;p16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743" name="Google Shape;1743;p1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744" name="Google Shape;1744;p165"/>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745" name="Shape 1745"/>
        <p:cNvGrpSpPr/>
        <p:nvPr/>
      </p:nvGrpSpPr>
      <p:grpSpPr>
        <a:xfrm>
          <a:off x="0" y="0"/>
          <a:ext cx="0" cy="0"/>
          <a:chOff x="0" y="0"/>
          <a:chExt cx="0" cy="0"/>
        </a:xfrm>
      </p:grpSpPr>
      <p:cxnSp>
        <p:nvCxnSpPr>
          <p:cNvPr id="1746" name="Google Shape;1746;p1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47" name="Google Shape;1747;p1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748" name="Google Shape;1748;p16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49" name="Google Shape;1749;p1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50" name="Google Shape;1750;p1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51" name="Google Shape;1751;p16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52" name="Google Shape;1752;p166"/>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753" name="Google Shape;1753;p166"/>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754" name="Google Shape;1754;p166"/>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1755" name="Shape 1755"/>
        <p:cNvGrpSpPr/>
        <p:nvPr/>
      </p:nvGrpSpPr>
      <p:grpSpPr>
        <a:xfrm>
          <a:off x="0" y="0"/>
          <a:ext cx="0" cy="0"/>
          <a:chOff x="0" y="0"/>
          <a:chExt cx="0" cy="0"/>
        </a:xfrm>
      </p:grpSpPr>
      <p:cxnSp>
        <p:nvCxnSpPr>
          <p:cNvPr id="1756" name="Google Shape;1756;p16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57" name="Google Shape;1757;p1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758" name="Google Shape;1758;p16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59" name="Google Shape;1759;p1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60" name="Google Shape;1760;p1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61" name="Google Shape;1761;p16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62" name="Google Shape;1762;p167"/>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763" name="Google Shape;1763;p167"/>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768" name="Shape 1768"/>
        <p:cNvGrpSpPr/>
        <p:nvPr/>
      </p:nvGrpSpPr>
      <p:grpSpPr>
        <a:xfrm>
          <a:off x="0" y="0"/>
          <a:ext cx="0" cy="0"/>
          <a:chOff x="0" y="0"/>
          <a:chExt cx="0" cy="0"/>
        </a:xfrm>
      </p:grpSpPr>
      <p:sp>
        <p:nvSpPr>
          <p:cNvPr id="1769" name="Google Shape;1769;p16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69"/>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771" name="Google Shape;1771;p169"/>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772" name="Google Shape;1772;p169"/>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773" name="Google Shape;1773;p169"/>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774" name="Google Shape;1774;p16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775" name="Google Shape;1775;p16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76" name="Google Shape;1776;p1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7" name="Google Shape;1777;p169"/>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778" name="Shape 1778"/>
        <p:cNvGrpSpPr/>
        <p:nvPr/>
      </p:nvGrpSpPr>
      <p:grpSpPr>
        <a:xfrm>
          <a:off x="0" y="0"/>
          <a:ext cx="0" cy="0"/>
          <a:chOff x="0" y="0"/>
          <a:chExt cx="0" cy="0"/>
        </a:xfrm>
      </p:grpSpPr>
      <p:sp>
        <p:nvSpPr>
          <p:cNvPr id="1779" name="Google Shape;1779;p17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70"/>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781" name="Google Shape;1781;p170"/>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782" name="Google Shape;1782;p170"/>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783" name="Google Shape;1783;p170"/>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1784" name="Google Shape;1784;p170"/>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1785" name="Google Shape;1785;p170"/>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786" name="Google Shape;1786;p170"/>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1787" name="Google Shape;1787;p170"/>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1788" name="Google Shape;1788;p170"/>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1789" name="Google Shape;1789;p170"/>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1790" name="Google Shape;1790;p170"/>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1791" name="Google Shape;1791;p170"/>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792" name="Google Shape;1792;p170"/>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1793" name="Google Shape;1793;p1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94" name="Google Shape;1794;p170"/>
          <p:cNvPicPr preferRelativeResize="0"/>
          <p:nvPr/>
        </p:nvPicPr>
        <p:blipFill rotWithShape="1">
          <a:blip r:embed="rId8">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spTree>
      <p:nvGrpSpPr>
        <p:cNvPr id="1795" name="Shape 1795"/>
        <p:cNvGrpSpPr/>
        <p:nvPr/>
      </p:nvGrpSpPr>
      <p:grpSpPr>
        <a:xfrm>
          <a:off x="0" y="0"/>
          <a:ext cx="0" cy="0"/>
          <a:chOff x="0" y="0"/>
          <a:chExt cx="0" cy="0"/>
        </a:xfrm>
      </p:grpSpPr>
      <p:sp>
        <p:nvSpPr>
          <p:cNvPr id="1796" name="Google Shape;1796;p171"/>
          <p:cNvSpPr/>
          <p:nvPr/>
        </p:nvSpPr>
        <p:spPr>
          <a:xfrm>
            <a:off x="4496400" y="0"/>
            <a:ext cx="7695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7" name="Google Shape;1797;p171"/>
          <p:cNvPicPr preferRelativeResize="0"/>
          <p:nvPr/>
        </p:nvPicPr>
        <p:blipFill rotWithShape="1">
          <a:blip r:embed="rId2">
            <a:alphaModFix/>
          </a:blip>
          <a:srcRect b="0" l="0" r="63109" t="0"/>
          <a:stretch/>
        </p:blipFill>
        <p:spPr>
          <a:xfrm>
            <a:off x="0" y="0"/>
            <a:ext cx="4496405" cy="6858000"/>
          </a:xfrm>
          <a:prstGeom prst="rect">
            <a:avLst/>
          </a:prstGeom>
          <a:noFill/>
          <a:ln>
            <a:noFill/>
          </a:ln>
        </p:spPr>
      </p:pic>
      <p:pic>
        <p:nvPicPr>
          <p:cNvPr id="1798" name="Google Shape;1798;p17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799" name="Google Shape;1799;p17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800" name="Google Shape;1800;p171"/>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1801" name="Google Shape;1801;p171"/>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1802" name="Google Shape;1802;p171"/>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1803" name="Google Shape;1803;p171"/>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rgbClr val="000000"/>
              </a:buClr>
              <a:buSzPts val="1000"/>
              <a:buFont typeface="Red Hat Display Medium"/>
              <a:buNone/>
              <a:defRPr sz="10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2pPr>
            <a:lvl3pPr lvl="2"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3pPr>
            <a:lvl4pPr lvl="3"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4pPr>
            <a:lvl5pPr lvl="4"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5pPr>
            <a:lvl6pPr lvl="5"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6pPr>
            <a:lvl7pPr lvl="6"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7pPr>
            <a:lvl8pPr lvl="7"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8pPr>
            <a:lvl9pPr lvl="8"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9pPr>
          </a:lstStyle>
          <a:p/>
        </p:txBody>
      </p:sp>
      <p:pic>
        <p:nvPicPr>
          <p:cNvPr id="1804" name="Google Shape;1804;p171"/>
          <p:cNvPicPr preferRelativeResize="0"/>
          <p:nvPr/>
        </p:nvPicPr>
        <p:blipFill rotWithShape="1">
          <a:blip r:embed="rId4">
            <a:alphaModFix/>
          </a:blip>
          <a:srcRect b="0" l="0" r="0" t="0"/>
          <a:stretch/>
        </p:blipFill>
        <p:spPr>
          <a:xfrm>
            <a:off x="341531" y="6178911"/>
            <a:ext cx="821024" cy="517660"/>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805" name="Shape 1805"/>
        <p:cNvGrpSpPr/>
        <p:nvPr/>
      </p:nvGrpSpPr>
      <p:grpSpPr>
        <a:xfrm>
          <a:off x="0" y="0"/>
          <a:ext cx="0" cy="0"/>
          <a:chOff x="0" y="0"/>
          <a:chExt cx="0" cy="0"/>
        </a:xfrm>
      </p:grpSpPr>
      <p:pic>
        <p:nvPicPr>
          <p:cNvPr id="1806" name="Google Shape;1806;p172"/>
          <p:cNvPicPr preferRelativeResize="0"/>
          <p:nvPr/>
        </p:nvPicPr>
        <p:blipFill rotWithShape="1">
          <a:blip r:embed="rId3">
            <a:alphaModFix/>
          </a:blip>
          <a:srcRect b="0" l="0" r="63109" t="0"/>
          <a:stretch/>
        </p:blipFill>
        <p:spPr>
          <a:xfrm>
            <a:off x="0" y="0"/>
            <a:ext cx="4496405" cy="6858000"/>
          </a:xfrm>
          <a:prstGeom prst="rect">
            <a:avLst/>
          </a:prstGeom>
          <a:noFill/>
          <a:ln>
            <a:noFill/>
          </a:ln>
        </p:spPr>
      </p:pic>
      <p:sp>
        <p:nvSpPr>
          <p:cNvPr id="1807" name="Google Shape;1807;p172"/>
          <p:cNvSpPr/>
          <p:nvPr/>
        </p:nvSpPr>
        <p:spPr>
          <a:xfrm>
            <a:off x="4496400" y="0"/>
            <a:ext cx="7695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8" name="Google Shape;1808;p172"/>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1809" name="Google Shape;1809;p17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810" name="Google Shape;1810;p172"/>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1811" name="Google Shape;1811;p17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rgbClr val="000000"/>
              </a:buClr>
              <a:buSzPts val="1000"/>
              <a:buFont typeface="Red Hat Display Medium"/>
              <a:buNone/>
              <a:defRPr sz="10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2pPr>
            <a:lvl3pPr lvl="2"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3pPr>
            <a:lvl4pPr lvl="3"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4pPr>
            <a:lvl5pPr lvl="4"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5pPr>
            <a:lvl6pPr lvl="5"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6pPr>
            <a:lvl7pPr lvl="6"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7pPr>
            <a:lvl8pPr lvl="7"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8pPr>
            <a:lvl9pPr lvl="8"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9pPr>
          </a:lstStyle>
          <a:p/>
        </p:txBody>
      </p:sp>
      <p:sp>
        <p:nvSpPr>
          <p:cNvPr id="1812" name="Google Shape;1812;p172"/>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1813" name="Google Shape;1813;p172"/>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814" name="Google Shape;1814;p172"/>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815" name="Google Shape;1815;p172"/>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816" name="Google Shape;1816;p172"/>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817" name="Google Shape;1817;p172"/>
          <p:cNvPicPr preferRelativeResize="0"/>
          <p:nvPr/>
        </p:nvPicPr>
        <p:blipFill rotWithShape="1">
          <a:blip r:embed="rId5">
            <a:alphaModFix/>
          </a:blip>
          <a:srcRect b="0" l="2507" r="2498" t="0"/>
          <a:stretch/>
        </p:blipFill>
        <p:spPr>
          <a:xfrm>
            <a:off x="8586459" y="5174306"/>
            <a:ext cx="229075" cy="241150"/>
          </a:xfrm>
          <a:prstGeom prst="rect">
            <a:avLst/>
          </a:prstGeom>
          <a:noFill/>
          <a:ln>
            <a:noFill/>
          </a:ln>
        </p:spPr>
      </p:pic>
      <p:pic>
        <p:nvPicPr>
          <p:cNvPr id="1818" name="Google Shape;1818;p172"/>
          <p:cNvPicPr preferRelativeResize="0"/>
          <p:nvPr/>
        </p:nvPicPr>
        <p:blipFill rotWithShape="1">
          <a:blip r:embed="rId6">
            <a:alphaModFix/>
          </a:blip>
          <a:srcRect b="0" l="2678" r="2678" t="0"/>
          <a:stretch/>
        </p:blipFill>
        <p:spPr>
          <a:xfrm>
            <a:off x="8586459" y="4669206"/>
            <a:ext cx="229075" cy="241150"/>
          </a:xfrm>
          <a:prstGeom prst="rect">
            <a:avLst/>
          </a:prstGeom>
          <a:noFill/>
          <a:ln>
            <a:noFill/>
          </a:ln>
        </p:spPr>
      </p:pic>
      <p:pic>
        <p:nvPicPr>
          <p:cNvPr id="1819" name="Google Shape;1819;p172"/>
          <p:cNvPicPr preferRelativeResize="0"/>
          <p:nvPr/>
        </p:nvPicPr>
        <p:blipFill rotWithShape="1">
          <a:blip r:embed="rId7">
            <a:alphaModFix/>
          </a:blip>
          <a:srcRect b="0" l="2507" r="2498" t="0"/>
          <a:stretch/>
        </p:blipFill>
        <p:spPr>
          <a:xfrm>
            <a:off x="5660534" y="5174306"/>
            <a:ext cx="229075" cy="241150"/>
          </a:xfrm>
          <a:prstGeom prst="rect">
            <a:avLst/>
          </a:prstGeom>
          <a:noFill/>
          <a:ln>
            <a:noFill/>
          </a:ln>
        </p:spPr>
      </p:pic>
      <p:pic>
        <p:nvPicPr>
          <p:cNvPr id="1820" name="Google Shape;1820;p172"/>
          <p:cNvPicPr preferRelativeResize="0"/>
          <p:nvPr/>
        </p:nvPicPr>
        <p:blipFill rotWithShape="1">
          <a:blip r:embed="rId8">
            <a:alphaModFix/>
          </a:blip>
          <a:srcRect b="0" l="2326" r="2326" t="0"/>
          <a:stretch/>
        </p:blipFill>
        <p:spPr>
          <a:xfrm>
            <a:off x="5660534" y="4669206"/>
            <a:ext cx="229075" cy="241150"/>
          </a:xfrm>
          <a:prstGeom prst="rect">
            <a:avLst/>
          </a:prstGeom>
          <a:noFill/>
          <a:ln>
            <a:noFill/>
          </a:ln>
        </p:spPr>
      </p:pic>
      <p:pic>
        <p:nvPicPr>
          <p:cNvPr id="1821" name="Google Shape;1821;p172"/>
          <p:cNvPicPr preferRelativeResize="0"/>
          <p:nvPr/>
        </p:nvPicPr>
        <p:blipFill rotWithShape="1">
          <a:blip r:embed="rId9">
            <a:alphaModFix/>
          </a:blip>
          <a:srcRect b="0" l="0" r="0" t="0"/>
          <a:stretch/>
        </p:blipFill>
        <p:spPr>
          <a:xfrm>
            <a:off x="341531" y="6178911"/>
            <a:ext cx="821024" cy="517660"/>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822" name="Shape 1822"/>
        <p:cNvGrpSpPr/>
        <p:nvPr/>
      </p:nvGrpSpPr>
      <p:grpSpPr>
        <a:xfrm>
          <a:off x="0" y="0"/>
          <a:ext cx="0" cy="0"/>
          <a:chOff x="0" y="0"/>
          <a:chExt cx="0" cy="0"/>
        </a:xfrm>
      </p:grpSpPr>
      <p:sp>
        <p:nvSpPr>
          <p:cNvPr id="1823" name="Google Shape;1823;p17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824" name="Google Shape;1824;p17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825" name="Google Shape;1825;p17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26" name="Google Shape;1826;p1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827" name="Google Shape;1827;p17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828" name="Google Shape;1828;p17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29" name="Google Shape;1829;p173"/>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830" name="Google Shape;1830;p1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31" name="Google Shape;1831;p173"/>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832" name="Shape 1832"/>
        <p:cNvGrpSpPr/>
        <p:nvPr/>
      </p:nvGrpSpPr>
      <p:grpSpPr>
        <a:xfrm>
          <a:off x="0" y="0"/>
          <a:ext cx="0" cy="0"/>
          <a:chOff x="0" y="0"/>
          <a:chExt cx="0" cy="0"/>
        </a:xfrm>
      </p:grpSpPr>
      <p:sp>
        <p:nvSpPr>
          <p:cNvPr id="1833" name="Google Shape;1833;p174"/>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834" name="Google Shape;1834;p174"/>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1835" name="Google Shape;1835;p17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836" name="Google Shape;1836;p17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37" name="Google Shape;1837;p17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838" name="Google Shape;1838;p17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39" name="Google Shape;1839;p1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40" name="Google Shape;1840;p174"/>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841" name="Shape 1841"/>
        <p:cNvGrpSpPr/>
        <p:nvPr/>
      </p:nvGrpSpPr>
      <p:grpSpPr>
        <a:xfrm>
          <a:off x="0" y="0"/>
          <a:ext cx="0" cy="0"/>
          <a:chOff x="0" y="0"/>
          <a:chExt cx="0" cy="0"/>
        </a:xfrm>
      </p:grpSpPr>
      <p:pic>
        <p:nvPicPr>
          <p:cNvPr id="1842" name="Google Shape;1842;p175"/>
          <p:cNvPicPr preferRelativeResize="0"/>
          <p:nvPr/>
        </p:nvPicPr>
        <p:blipFill rotWithShape="1">
          <a:blip r:embed="rId3">
            <a:alphaModFix/>
          </a:blip>
          <a:srcRect b="0" l="7149" r="0" t="0"/>
          <a:stretch/>
        </p:blipFill>
        <p:spPr>
          <a:xfrm>
            <a:off x="872050" y="0"/>
            <a:ext cx="11319949" cy="6858000"/>
          </a:xfrm>
          <a:prstGeom prst="rect">
            <a:avLst/>
          </a:prstGeom>
          <a:noFill/>
          <a:ln>
            <a:noFill/>
          </a:ln>
        </p:spPr>
      </p:pic>
      <p:sp>
        <p:nvSpPr>
          <p:cNvPr id="1843" name="Google Shape;1843;p17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844" name="Google Shape;1844;p17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845" name="Google Shape;1845;p17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846" name="Google Shape;1846;p175"/>
          <p:cNvPicPr preferRelativeResize="0"/>
          <p:nvPr/>
        </p:nvPicPr>
        <p:blipFill rotWithShape="1">
          <a:blip r:embed="rId4">
            <a:alphaModFix/>
          </a:blip>
          <a:srcRect b="317" l="0" r="0" t="327"/>
          <a:stretch/>
        </p:blipFill>
        <p:spPr>
          <a:xfrm>
            <a:off x="10711279" y="6313250"/>
            <a:ext cx="975850" cy="228121"/>
          </a:xfrm>
          <a:prstGeom prst="rect">
            <a:avLst/>
          </a:prstGeom>
          <a:noFill/>
          <a:ln>
            <a:noFill/>
          </a:ln>
        </p:spPr>
      </p:pic>
      <p:cxnSp>
        <p:nvCxnSpPr>
          <p:cNvPr id="1847" name="Google Shape;1847;p17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848" name="Google Shape;1848;p1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49" name="Google Shape;1849;p175"/>
          <p:cNvPicPr preferRelativeResize="0"/>
          <p:nvPr/>
        </p:nvPicPr>
        <p:blipFill rotWithShape="1">
          <a:blip r:embed="rId5">
            <a:alphaModFix/>
          </a:blip>
          <a:srcRect b="0" l="0" r="0" t="0"/>
          <a:stretch/>
        </p:blipFill>
        <p:spPr>
          <a:xfrm>
            <a:off x="1088111" y="6178911"/>
            <a:ext cx="821024" cy="51766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CUSTOM_3_1_2_1">
    <p:spTree>
      <p:nvGrpSpPr>
        <p:cNvPr id="159" name="Shape 159"/>
        <p:cNvGrpSpPr/>
        <p:nvPr/>
      </p:nvGrpSpPr>
      <p:grpSpPr>
        <a:xfrm>
          <a:off x="0" y="0"/>
          <a:ext cx="0" cy="0"/>
          <a:chOff x="0" y="0"/>
          <a:chExt cx="0" cy="0"/>
        </a:xfrm>
      </p:grpSpPr>
      <p:sp>
        <p:nvSpPr>
          <p:cNvPr id="160" name="Google Shape;160;p18"/>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1" name="Google Shape;161;p18"/>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61950" lvl="0" marL="457200" rtl="0" algn="ctr">
              <a:spcBef>
                <a:spcPts val="0"/>
              </a:spcBef>
              <a:spcAft>
                <a:spcPts val="0"/>
              </a:spcAft>
              <a:buSzPts val="2100"/>
              <a:buChar char="●"/>
              <a:defRPr sz="1900"/>
            </a:lvl1pPr>
            <a:lvl2pPr indent="-330200" lvl="1" marL="914400" rtl="0" algn="ctr">
              <a:spcBef>
                <a:spcPts val="0"/>
              </a:spcBef>
              <a:spcAft>
                <a:spcPts val="0"/>
              </a:spcAft>
              <a:buSzPts val="1600"/>
              <a:buChar char="○"/>
              <a:defRPr sz="1900"/>
            </a:lvl2pPr>
            <a:lvl3pPr indent="-330200" lvl="2" marL="1371600" rtl="0" algn="ctr">
              <a:spcBef>
                <a:spcPts val="0"/>
              </a:spcBef>
              <a:spcAft>
                <a:spcPts val="0"/>
              </a:spcAft>
              <a:buSzPts val="1600"/>
              <a:buChar char="■"/>
              <a:defRPr sz="1900"/>
            </a:lvl3pPr>
            <a:lvl4pPr indent="-330200" lvl="3" marL="1828800" rtl="0" algn="ctr">
              <a:spcBef>
                <a:spcPts val="0"/>
              </a:spcBef>
              <a:spcAft>
                <a:spcPts val="0"/>
              </a:spcAft>
              <a:buSzPts val="1600"/>
              <a:buChar char="●"/>
              <a:defRPr sz="1900"/>
            </a:lvl4pPr>
            <a:lvl5pPr indent="-330200" lvl="4" marL="2286000" rtl="0" algn="ctr">
              <a:spcBef>
                <a:spcPts val="0"/>
              </a:spcBef>
              <a:spcAft>
                <a:spcPts val="0"/>
              </a:spcAft>
              <a:buSzPts val="1600"/>
              <a:buChar char="○"/>
              <a:defRPr sz="1900"/>
            </a:lvl5pPr>
            <a:lvl6pPr indent="-330200" lvl="5" marL="2743200" rtl="0" algn="ctr">
              <a:spcBef>
                <a:spcPts val="0"/>
              </a:spcBef>
              <a:spcAft>
                <a:spcPts val="0"/>
              </a:spcAft>
              <a:buSzPts val="1600"/>
              <a:buChar char="■"/>
              <a:defRPr sz="1900"/>
            </a:lvl6pPr>
            <a:lvl7pPr indent="-330200" lvl="6" marL="3200400" rtl="0" algn="ctr">
              <a:spcBef>
                <a:spcPts val="0"/>
              </a:spcBef>
              <a:spcAft>
                <a:spcPts val="0"/>
              </a:spcAft>
              <a:buSzPts val="1600"/>
              <a:buChar char="●"/>
              <a:defRPr sz="1900"/>
            </a:lvl7pPr>
            <a:lvl8pPr indent="-330200" lvl="7" marL="3657600" rtl="0" algn="ctr">
              <a:spcBef>
                <a:spcPts val="0"/>
              </a:spcBef>
              <a:spcAft>
                <a:spcPts val="0"/>
              </a:spcAft>
              <a:buSzPts val="1600"/>
              <a:buChar char="○"/>
              <a:defRPr sz="1900"/>
            </a:lvl8pPr>
            <a:lvl9pPr indent="-330200" lvl="8" marL="4114800" rtl="0" algn="ctr">
              <a:spcBef>
                <a:spcPts val="0"/>
              </a:spcBef>
              <a:spcAft>
                <a:spcPts val="0"/>
              </a:spcAft>
              <a:buSzPts val="1600"/>
              <a:buChar char="■"/>
              <a:defRPr sz="1900"/>
            </a:lvl9pPr>
          </a:lstStyle>
          <a:p/>
        </p:txBody>
      </p:sp>
      <p:sp>
        <p:nvSpPr>
          <p:cNvPr id="162" name="Google Shape;162;p1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63" name="Google Shape;163;p18"/>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850" name="Shape 1850"/>
        <p:cNvGrpSpPr/>
        <p:nvPr/>
      </p:nvGrpSpPr>
      <p:grpSpPr>
        <a:xfrm>
          <a:off x="0" y="0"/>
          <a:ext cx="0" cy="0"/>
          <a:chOff x="0" y="0"/>
          <a:chExt cx="0" cy="0"/>
        </a:xfrm>
      </p:grpSpPr>
      <p:sp>
        <p:nvSpPr>
          <p:cNvPr id="1851" name="Google Shape;1851;p17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852" name="Google Shape;1852;p17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853" name="Google Shape;1853;p17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854" name="Google Shape;1854;p17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855" name="Google Shape;1855;p176"/>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856" name="Google Shape;1856;p1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857" name="Google Shape;1857;p1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58" name="Google Shape;1858;p176"/>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bg>
      <p:bgPr>
        <a:blipFill>
          <a:blip r:embed="rId2">
            <a:alphaModFix/>
          </a:blip>
          <a:stretch>
            <a:fillRect/>
          </a:stretch>
        </a:blipFill>
      </p:bgPr>
    </p:bg>
    <p:spTree>
      <p:nvGrpSpPr>
        <p:cNvPr id="1859" name="Shape 1859"/>
        <p:cNvGrpSpPr/>
        <p:nvPr/>
      </p:nvGrpSpPr>
      <p:grpSpPr>
        <a:xfrm>
          <a:off x="0" y="0"/>
          <a:ext cx="0" cy="0"/>
          <a:chOff x="0" y="0"/>
          <a:chExt cx="0" cy="0"/>
        </a:xfrm>
      </p:grpSpPr>
      <p:sp>
        <p:nvSpPr>
          <p:cNvPr id="1860" name="Google Shape;1860;p1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861" name="Google Shape;1861;p1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62" name="Google Shape;1862;p1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63" name="Google Shape;1863;p1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64" name="Google Shape;1864;p17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65" name="Google Shape;1865;p17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866" name="Google Shape;1866;p177"/>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867" name="Google Shape;1867;p177"/>
          <p:cNvSpPr txBox="1"/>
          <p:nvPr>
            <p:ph idx="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868" name="Google Shape;1868;p177"/>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bg>
      <p:bgPr>
        <a:blipFill>
          <a:blip r:embed="rId2">
            <a:alphaModFix/>
          </a:blip>
          <a:stretch>
            <a:fillRect/>
          </a:stretch>
        </a:blipFill>
      </p:bgPr>
    </p:bg>
    <p:spTree>
      <p:nvGrpSpPr>
        <p:cNvPr id="1869" name="Shape 1869"/>
        <p:cNvGrpSpPr/>
        <p:nvPr/>
      </p:nvGrpSpPr>
      <p:grpSpPr>
        <a:xfrm>
          <a:off x="0" y="0"/>
          <a:ext cx="0" cy="0"/>
          <a:chOff x="0" y="0"/>
          <a:chExt cx="0" cy="0"/>
        </a:xfrm>
      </p:grpSpPr>
      <p:sp>
        <p:nvSpPr>
          <p:cNvPr id="1870" name="Google Shape;1870;p1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871" name="Google Shape;1871;p1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72" name="Google Shape;1872;p1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73" name="Google Shape;1873;p1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74" name="Google Shape;1874;p17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75" name="Google Shape;1875;p178"/>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78"/>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78"/>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78"/>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78"/>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78"/>
          <p:cNvSpPr txBox="1"/>
          <p:nvPr>
            <p:ph idx="2"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881" name="Google Shape;1881;p178"/>
          <p:cNvSpPr txBox="1"/>
          <p:nvPr>
            <p:ph idx="3"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882" name="Google Shape;1882;p178"/>
          <p:cNvSpPr txBox="1"/>
          <p:nvPr>
            <p:ph idx="4"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883" name="Google Shape;1883;p17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884" name="Google Shape;1884;p178"/>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885" name="Google Shape;1885;p178"/>
          <p:cNvSpPr txBox="1"/>
          <p:nvPr>
            <p:ph idx="6"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886" name="Google Shape;1886;p178"/>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bg>
      <p:bgPr>
        <a:blipFill>
          <a:blip r:embed="rId2">
            <a:alphaModFix/>
          </a:blip>
          <a:stretch>
            <a:fillRect/>
          </a:stretch>
        </a:blipFill>
      </p:bgPr>
    </p:bg>
    <p:spTree>
      <p:nvGrpSpPr>
        <p:cNvPr id="1887" name="Shape 1887"/>
        <p:cNvGrpSpPr/>
        <p:nvPr/>
      </p:nvGrpSpPr>
      <p:grpSpPr>
        <a:xfrm>
          <a:off x="0" y="0"/>
          <a:ext cx="0" cy="0"/>
          <a:chOff x="0" y="0"/>
          <a:chExt cx="0" cy="0"/>
        </a:xfrm>
      </p:grpSpPr>
      <p:cxnSp>
        <p:nvCxnSpPr>
          <p:cNvPr id="1888" name="Google Shape;1888;p1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889" name="Google Shape;1889;p1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890" name="Google Shape;1890;p1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91" name="Google Shape;1891;p17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92" name="Google Shape;1892;p17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7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79"/>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79"/>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79"/>
          <p:cNvSpPr txBox="1"/>
          <p:nvPr>
            <p:ph idx="1"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897" name="Google Shape;1897;p17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898" name="Google Shape;1898;p17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899" name="Google Shape;1899;p17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00" name="Google Shape;1900;p179"/>
          <p:cNvSpPr txBox="1"/>
          <p:nvPr>
            <p:ph idx="4"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901" name="Google Shape;1901;p179"/>
          <p:cNvSpPr txBox="1"/>
          <p:nvPr>
            <p:ph idx="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02" name="Google Shape;1902;p179"/>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bg>
      <p:bgPr>
        <a:blipFill>
          <a:blip r:embed="rId2">
            <a:alphaModFix/>
          </a:blip>
          <a:stretch>
            <a:fillRect/>
          </a:stretch>
        </a:blipFill>
      </p:bgPr>
    </p:bg>
    <p:spTree>
      <p:nvGrpSpPr>
        <p:cNvPr id="1903" name="Shape 1903"/>
        <p:cNvGrpSpPr/>
        <p:nvPr/>
      </p:nvGrpSpPr>
      <p:grpSpPr>
        <a:xfrm>
          <a:off x="0" y="0"/>
          <a:ext cx="0" cy="0"/>
          <a:chOff x="0" y="0"/>
          <a:chExt cx="0" cy="0"/>
        </a:xfrm>
      </p:grpSpPr>
      <p:cxnSp>
        <p:nvCxnSpPr>
          <p:cNvPr id="1904" name="Google Shape;1904;p1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05" name="Google Shape;1905;p1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06" name="Google Shape;1906;p1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07" name="Google Shape;1907;p18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908" name="Google Shape;1908;p180"/>
          <p:cNvPicPr preferRelativeResize="0"/>
          <p:nvPr/>
        </p:nvPicPr>
        <p:blipFill rotWithShape="1">
          <a:blip r:embed="rId4">
            <a:alphaModFix/>
          </a:blip>
          <a:srcRect b="0" l="0" r="0" t="0"/>
          <a:stretch/>
        </p:blipFill>
        <p:spPr>
          <a:xfrm>
            <a:off x="1743525" y="2296425"/>
            <a:ext cx="8704948" cy="3247250"/>
          </a:xfrm>
          <a:prstGeom prst="rect">
            <a:avLst/>
          </a:prstGeom>
          <a:noFill/>
          <a:ln>
            <a:noFill/>
          </a:ln>
        </p:spPr>
      </p:pic>
      <p:sp>
        <p:nvSpPr>
          <p:cNvPr id="1909" name="Google Shape;1909;p180"/>
          <p:cNvSpPr txBox="1"/>
          <p:nvPr>
            <p:ph idx="1"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910" name="Google Shape;1910;p180"/>
          <p:cNvSpPr txBox="1"/>
          <p:nvPr>
            <p:ph idx="2"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911" name="Google Shape;1911;p180"/>
          <p:cNvSpPr txBox="1"/>
          <p:nvPr>
            <p:ph idx="3"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912" name="Google Shape;1912;p180"/>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913" name="Google Shape;1913;p18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14" name="Google Shape;1914;p180"/>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15" name="Google Shape;1915;p180"/>
          <p:cNvSpPr txBox="1"/>
          <p:nvPr>
            <p:ph idx="6"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16" name="Google Shape;1916;p180"/>
          <p:cNvPicPr preferRelativeResize="0"/>
          <p:nvPr/>
        </p:nvPicPr>
        <p:blipFill rotWithShape="1">
          <a:blip r:embed="rId5">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blipFill>
          <a:blip r:embed="rId2">
            <a:alphaModFix/>
          </a:blip>
          <a:stretch>
            <a:fillRect/>
          </a:stretch>
        </a:blipFill>
      </p:bgPr>
    </p:bg>
    <p:spTree>
      <p:nvGrpSpPr>
        <p:cNvPr id="1917" name="Shape 1917"/>
        <p:cNvGrpSpPr/>
        <p:nvPr/>
      </p:nvGrpSpPr>
      <p:grpSpPr>
        <a:xfrm>
          <a:off x="0" y="0"/>
          <a:ext cx="0" cy="0"/>
          <a:chOff x="0" y="0"/>
          <a:chExt cx="0" cy="0"/>
        </a:xfrm>
      </p:grpSpPr>
      <p:sp>
        <p:nvSpPr>
          <p:cNvPr id="1918" name="Google Shape;1918;p1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919" name="Google Shape;1919;p1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20" name="Google Shape;1920;p1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21" name="Google Shape;1921;p1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22" name="Google Shape;1922;p18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23" name="Google Shape;1923;p181"/>
          <p:cNvSpPr txBox="1"/>
          <p:nvPr>
            <p:ph idx="2"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24" name="Google Shape;1924;p181"/>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bg>
      <p:bgPr>
        <a:blipFill>
          <a:blip r:embed="rId2">
            <a:alphaModFix/>
          </a:blip>
          <a:stretch>
            <a:fillRect/>
          </a:stretch>
        </a:blipFill>
      </p:bgPr>
    </p:bg>
    <p:spTree>
      <p:nvGrpSpPr>
        <p:cNvPr id="1925" name="Shape 1925"/>
        <p:cNvGrpSpPr/>
        <p:nvPr/>
      </p:nvGrpSpPr>
      <p:grpSpPr>
        <a:xfrm>
          <a:off x="0" y="0"/>
          <a:ext cx="0" cy="0"/>
          <a:chOff x="0" y="0"/>
          <a:chExt cx="0" cy="0"/>
        </a:xfrm>
      </p:grpSpPr>
      <p:sp>
        <p:nvSpPr>
          <p:cNvPr id="1926" name="Google Shape;1926;p1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927" name="Google Shape;1927;p1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28" name="Google Shape;1928;p1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29" name="Google Shape;1929;p1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30" name="Google Shape;1930;p1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31" name="Google Shape;1931;p18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32" name="Google Shape;1932;p18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33" name="Google Shape;1933;p182"/>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934" name="Google Shape;1934;p182"/>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35" name="Google Shape;1935;p182"/>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bg>
      <p:bgPr>
        <a:blipFill>
          <a:blip r:embed="rId2">
            <a:alphaModFix/>
          </a:blip>
          <a:stretch>
            <a:fillRect/>
          </a:stretch>
        </a:blipFill>
      </p:bgPr>
    </p:bg>
    <p:spTree>
      <p:nvGrpSpPr>
        <p:cNvPr id="1936" name="Shape 1936"/>
        <p:cNvGrpSpPr/>
        <p:nvPr/>
      </p:nvGrpSpPr>
      <p:grpSpPr>
        <a:xfrm>
          <a:off x="0" y="0"/>
          <a:ext cx="0" cy="0"/>
          <a:chOff x="0" y="0"/>
          <a:chExt cx="0" cy="0"/>
        </a:xfrm>
      </p:grpSpPr>
      <p:cxnSp>
        <p:nvCxnSpPr>
          <p:cNvPr id="1937" name="Google Shape;1937;p1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38" name="Google Shape;1938;p1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39" name="Google Shape;1939;p1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40" name="Google Shape;1940;p18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41" name="Google Shape;1941;p1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942" name="Google Shape;1942;p18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43" name="Google Shape;1943;p183"/>
          <p:cNvSpPr txBox="1"/>
          <p:nvPr>
            <p:ph idx="2"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944" name="Google Shape;1944;p183"/>
          <p:cNvSpPr txBox="1"/>
          <p:nvPr>
            <p:ph idx="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45" name="Google Shape;1945;p183"/>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bg>
      <p:bgPr>
        <a:blipFill>
          <a:blip r:embed="rId2">
            <a:alphaModFix/>
          </a:blip>
          <a:stretch>
            <a:fillRect/>
          </a:stretch>
        </a:blipFill>
      </p:bgPr>
    </p:bg>
    <p:spTree>
      <p:nvGrpSpPr>
        <p:cNvPr id="1946" name="Shape 1946"/>
        <p:cNvGrpSpPr/>
        <p:nvPr/>
      </p:nvGrpSpPr>
      <p:grpSpPr>
        <a:xfrm>
          <a:off x="0" y="0"/>
          <a:ext cx="0" cy="0"/>
          <a:chOff x="0" y="0"/>
          <a:chExt cx="0" cy="0"/>
        </a:xfrm>
      </p:grpSpPr>
      <p:cxnSp>
        <p:nvCxnSpPr>
          <p:cNvPr id="1947" name="Google Shape;1947;p1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48" name="Google Shape;1948;p18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49" name="Google Shape;1949;p1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50" name="Google Shape;1950;p18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51" name="Google Shape;1951;p184"/>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952" name="Google Shape;1952;p184"/>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953" name="Google Shape;1953;p18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954" name="Google Shape;1954;p18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55" name="Google Shape;1955;p184"/>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56" name="Google Shape;1956;p184"/>
          <p:cNvSpPr txBox="1"/>
          <p:nvPr>
            <p:ph idx="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57" name="Google Shape;1957;p184"/>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bg>
      <p:bgPr>
        <a:blipFill>
          <a:blip r:embed="rId2">
            <a:alphaModFix/>
          </a:blip>
          <a:stretch>
            <a:fillRect/>
          </a:stretch>
        </a:blipFill>
      </p:bgPr>
    </p:bg>
    <p:spTree>
      <p:nvGrpSpPr>
        <p:cNvPr id="1958" name="Shape 1958"/>
        <p:cNvGrpSpPr/>
        <p:nvPr/>
      </p:nvGrpSpPr>
      <p:grpSpPr>
        <a:xfrm>
          <a:off x="0" y="0"/>
          <a:ext cx="0" cy="0"/>
          <a:chOff x="0" y="0"/>
          <a:chExt cx="0" cy="0"/>
        </a:xfrm>
      </p:grpSpPr>
      <p:cxnSp>
        <p:nvCxnSpPr>
          <p:cNvPr id="1959" name="Google Shape;1959;p1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60" name="Google Shape;1960;p1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61" name="Google Shape;1961;p1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62" name="Google Shape;1962;p18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63" name="Google Shape;1963;p185"/>
          <p:cNvSpPr txBox="1"/>
          <p:nvPr>
            <p:ph idx="1"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964" name="Google Shape;1964;p18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965" name="Google Shape;1965;p1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66" name="Google Shape;1966;p185"/>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67" name="Google Shape;1967;p185"/>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68" name="Google Shape;1968;p185"/>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164" name="Shape 164"/>
        <p:cNvGrpSpPr/>
        <p:nvPr/>
      </p:nvGrpSpPr>
      <p:grpSpPr>
        <a:xfrm>
          <a:off x="0" y="0"/>
          <a:ext cx="0" cy="0"/>
          <a:chOff x="0" y="0"/>
          <a:chExt cx="0" cy="0"/>
        </a:xfrm>
      </p:grpSpPr>
      <p:sp>
        <p:nvSpPr>
          <p:cNvPr id="165" name="Google Shape;165;p1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66" name="Google Shape;166;p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67" name="Google Shape;167;p1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8" name="Google Shape;168;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9"/>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170" name="Google Shape;170;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1" name="Google Shape;171;p1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72" name="Google Shape;172;p19"/>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bg>
      <p:bgPr>
        <a:blipFill>
          <a:blip r:embed="rId2">
            <a:alphaModFix/>
          </a:blip>
          <a:stretch>
            <a:fillRect/>
          </a:stretch>
        </a:blipFill>
      </p:bgPr>
    </p:bg>
    <p:spTree>
      <p:nvGrpSpPr>
        <p:cNvPr id="1969" name="Shape 1969"/>
        <p:cNvGrpSpPr/>
        <p:nvPr/>
      </p:nvGrpSpPr>
      <p:grpSpPr>
        <a:xfrm>
          <a:off x="0" y="0"/>
          <a:ext cx="0" cy="0"/>
          <a:chOff x="0" y="0"/>
          <a:chExt cx="0" cy="0"/>
        </a:xfrm>
      </p:grpSpPr>
      <p:sp>
        <p:nvSpPr>
          <p:cNvPr id="1970" name="Google Shape;1970;p1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971" name="Google Shape;1971;p1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72" name="Google Shape;1972;p18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73" name="Google Shape;1973;p1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74" name="Google Shape;1974;p18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975" name="Google Shape;1975;p186"/>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976" name="Google Shape;1976;p186"/>
          <p:cNvSpPr txBox="1"/>
          <p:nvPr>
            <p:ph idx="2"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977" name="Google Shape;1977;p186"/>
          <p:cNvSpPr txBox="1"/>
          <p:nvPr>
            <p:ph idx="3"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1978" name="Google Shape;1978;p186"/>
          <p:cNvSpPr txBox="1"/>
          <p:nvPr>
            <p:ph idx="4"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979" name="Google Shape;1979;p186"/>
          <p:cNvSpPr txBox="1"/>
          <p:nvPr>
            <p:ph idx="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80" name="Google Shape;1980;p186"/>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bg>
      <p:bgPr>
        <a:blipFill>
          <a:blip r:embed="rId2">
            <a:alphaModFix/>
          </a:blip>
          <a:stretch>
            <a:fillRect/>
          </a:stretch>
        </a:blipFill>
      </p:bgPr>
    </p:bg>
    <p:spTree>
      <p:nvGrpSpPr>
        <p:cNvPr id="1981" name="Shape 1981"/>
        <p:cNvGrpSpPr/>
        <p:nvPr/>
      </p:nvGrpSpPr>
      <p:grpSpPr>
        <a:xfrm>
          <a:off x="0" y="0"/>
          <a:ext cx="0" cy="0"/>
          <a:chOff x="0" y="0"/>
          <a:chExt cx="0" cy="0"/>
        </a:xfrm>
      </p:grpSpPr>
      <p:cxnSp>
        <p:nvCxnSpPr>
          <p:cNvPr id="1982" name="Google Shape;1982;p1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83" name="Google Shape;1983;p18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84" name="Google Shape;1984;p1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85" name="Google Shape;1985;p18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986" name="Google Shape;1986;p187"/>
          <p:cNvSpPr txBox="1"/>
          <p:nvPr>
            <p:ph idx="1"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987" name="Google Shape;1987;p187"/>
          <p:cNvSpPr txBox="1"/>
          <p:nvPr>
            <p:ph idx="2"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988" name="Google Shape;1988;p187"/>
          <p:cNvSpPr txBox="1"/>
          <p:nvPr>
            <p:ph idx="3"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989" name="Google Shape;1989;p187"/>
          <p:cNvSpPr txBox="1"/>
          <p:nvPr>
            <p:ph idx="4"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990" name="Google Shape;1990;p187"/>
          <p:cNvSpPr txBox="1"/>
          <p:nvPr>
            <p:ph idx="5"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991" name="Google Shape;1991;p187"/>
          <p:cNvSpPr txBox="1"/>
          <p:nvPr>
            <p:ph idx="6"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1992" name="Google Shape;1992;p187"/>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993" name="Google Shape;1993;p18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94" name="Google Shape;1994;p187"/>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95" name="Google Shape;1995;p187"/>
          <p:cNvSpPr txBox="1"/>
          <p:nvPr>
            <p:ph idx="9"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996" name="Google Shape;1996;p187"/>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bg>
      <p:bgPr>
        <a:blipFill>
          <a:blip r:embed="rId2">
            <a:alphaModFix/>
          </a:blip>
          <a:stretch>
            <a:fillRect/>
          </a:stretch>
        </a:blipFill>
      </p:bgPr>
    </p:bg>
    <p:spTree>
      <p:nvGrpSpPr>
        <p:cNvPr id="1997" name="Shape 1997"/>
        <p:cNvGrpSpPr/>
        <p:nvPr/>
      </p:nvGrpSpPr>
      <p:grpSpPr>
        <a:xfrm>
          <a:off x="0" y="0"/>
          <a:ext cx="0" cy="0"/>
          <a:chOff x="0" y="0"/>
          <a:chExt cx="0" cy="0"/>
        </a:xfrm>
      </p:grpSpPr>
      <p:sp>
        <p:nvSpPr>
          <p:cNvPr id="1998" name="Google Shape;1998;p188"/>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999" name="Google Shape;1999;p188"/>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000" name="Google Shape;2000;p188"/>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2001" name="Google Shape;2001;p1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02" name="Google Shape;2002;p18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03" name="Google Shape;2003;p1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04" name="Google Shape;2004;p18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005" name="Google Shape;2005;p188"/>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006" name="Google Shape;2006;p188"/>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007" name="Google Shape;2007;p188"/>
          <p:cNvSpPr txBox="1"/>
          <p:nvPr>
            <p:ph idx="4"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008" name="Google Shape;2008;p188"/>
          <p:cNvSpPr txBox="1"/>
          <p:nvPr>
            <p:ph idx="5"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09" name="Google Shape;2009;p188"/>
          <p:cNvSpPr txBox="1"/>
          <p:nvPr>
            <p:ph idx="6"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010" name="Google Shape;2010;p188"/>
          <p:cNvSpPr txBox="1"/>
          <p:nvPr>
            <p:ph idx="7"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11" name="Google Shape;2011;p188"/>
          <p:cNvSpPr txBox="1"/>
          <p:nvPr>
            <p:ph idx="8"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012" name="Google Shape;2012;p188"/>
          <p:cNvSpPr txBox="1"/>
          <p:nvPr>
            <p:ph idx="9"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13" name="Google Shape;2013;p18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014" name="Google Shape;2014;p18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15" name="Google Shape;2015;p18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16" name="Google Shape;2016;p188"/>
          <p:cNvSpPr txBox="1"/>
          <p:nvPr>
            <p:ph idx="1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017" name="Google Shape;2017;p188"/>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bg>
      <p:bgPr>
        <a:blipFill>
          <a:blip r:embed="rId2">
            <a:alphaModFix/>
          </a:blip>
          <a:stretch>
            <a:fillRect/>
          </a:stretch>
        </a:blipFill>
      </p:bgPr>
    </p:bg>
    <p:spTree>
      <p:nvGrpSpPr>
        <p:cNvPr id="2018" name="Shape 2018"/>
        <p:cNvGrpSpPr/>
        <p:nvPr/>
      </p:nvGrpSpPr>
      <p:grpSpPr>
        <a:xfrm>
          <a:off x="0" y="0"/>
          <a:ext cx="0" cy="0"/>
          <a:chOff x="0" y="0"/>
          <a:chExt cx="0" cy="0"/>
        </a:xfrm>
      </p:grpSpPr>
      <p:sp>
        <p:nvSpPr>
          <p:cNvPr id="2019" name="Google Shape;2019;p189"/>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020" name="Google Shape;2020;p189"/>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2021" name="Google Shape;2021;p1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22" name="Google Shape;2022;p18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23" name="Google Shape;2023;p1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24" name="Google Shape;2024;p18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025" name="Google Shape;2025;p189"/>
          <p:cNvSpPr txBox="1"/>
          <p:nvPr>
            <p:ph idx="3"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026" name="Google Shape;2026;p189"/>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2027" name="Google Shape;2027;p189"/>
          <p:cNvSpPr txBox="1"/>
          <p:nvPr>
            <p:ph idx="4"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028" name="Google Shape;2028;p189"/>
          <p:cNvSpPr txBox="1"/>
          <p:nvPr>
            <p:ph idx="5"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29" name="Google Shape;2029;p189"/>
          <p:cNvSpPr txBox="1"/>
          <p:nvPr>
            <p:ph idx="6"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030" name="Google Shape;2030;p189"/>
          <p:cNvSpPr txBox="1"/>
          <p:nvPr>
            <p:ph idx="7"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31" name="Google Shape;2031;p18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032" name="Google Shape;2032;p18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33" name="Google Shape;2033;p18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34" name="Google Shape;2034;p189"/>
          <p:cNvSpPr txBox="1"/>
          <p:nvPr>
            <p:ph idx="1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035" name="Google Shape;2035;p189"/>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bg>
      <p:bgPr>
        <a:blipFill>
          <a:blip r:embed="rId2">
            <a:alphaModFix/>
          </a:blip>
          <a:stretch>
            <a:fillRect/>
          </a:stretch>
        </a:blipFill>
      </p:bgPr>
    </p:bg>
    <p:spTree>
      <p:nvGrpSpPr>
        <p:cNvPr id="2036" name="Shape 2036"/>
        <p:cNvGrpSpPr/>
        <p:nvPr/>
      </p:nvGrpSpPr>
      <p:grpSpPr>
        <a:xfrm>
          <a:off x="0" y="0"/>
          <a:ext cx="0" cy="0"/>
          <a:chOff x="0" y="0"/>
          <a:chExt cx="0" cy="0"/>
        </a:xfrm>
      </p:grpSpPr>
      <p:cxnSp>
        <p:nvCxnSpPr>
          <p:cNvPr id="2037" name="Google Shape;2037;p1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38" name="Google Shape;2038;p19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39" name="Google Shape;2039;p1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40" name="Google Shape;2040;p19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041" name="Google Shape;2041;p190"/>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2042" name="Google Shape;2042;p190"/>
          <p:cNvSpPr txBox="1"/>
          <p:nvPr>
            <p:ph idx="1"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043" name="Google Shape;2043;p190"/>
          <p:cNvSpPr txBox="1"/>
          <p:nvPr>
            <p:ph idx="2"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044" name="Google Shape;2044;p190"/>
          <p:cNvSpPr txBox="1"/>
          <p:nvPr>
            <p:ph idx="3"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45" name="Google Shape;2045;p190"/>
          <p:cNvSpPr txBox="1"/>
          <p:nvPr>
            <p:ph idx="4"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046" name="Google Shape;2046;p190"/>
          <p:cNvSpPr txBox="1"/>
          <p:nvPr>
            <p:ph idx="5"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47" name="Google Shape;2047;p190"/>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048" name="Google Shape;2048;p19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49" name="Google Shape;2049;p190"/>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50" name="Google Shape;2050;p190"/>
          <p:cNvSpPr txBox="1"/>
          <p:nvPr>
            <p:ph idx="8"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051" name="Google Shape;2051;p190"/>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052" name="Shape 2052"/>
        <p:cNvGrpSpPr/>
        <p:nvPr/>
      </p:nvGrpSpPr>
      <p:grpSpPr>
        <a:xfrm>
          <a:off x="0" y="0"/>
          <a:ext cx="0" cy="0"/>
          <a:chOff x="0" y="0"/>
          <a:chExt cx="0" cy="0"/>
        </a:xfrm>
      </p:grpSpPr>
      <p:cxnSp>
        <p:nvCxnSpPr>
          <p:cNvPr id="2053" name="Google Shape;2053;p1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54" name="Google Shape;2054;p19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55" name="Google Shape;2055;p1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56" name="Google Shape;2056;p1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57" name="Google Shape;2057;p191"/>
          <p:cNvSpPr txBox="1"/>
          <p:nvPr>
            <p:ph idx="1"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058" name="Google Shape;2058;p191"/>
          <p:cNvSpPr txBox="1"/>
          <p:nvPr>
            <p:ph idx="2"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059" name="Google Shape;2059;p191"/>
          <p:cNvSpPr txBox="1"/>
          <p:nvPr>
            <p:ph idx="3"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060" name="Google Shape;2060;p191"/>
          <p:cNvSpPr txBox="1"/>
          <p:nvPr>
            <p:ph idx="4"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061" name="Google Shape;2061;p191"/>
          <p:cNvSpPr txBox="1"/>
          <p:nvPr>
            <p:ph idx="5"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062" name="Google Shape;2062;p191"/>
          <p:cNvSpPr txBox="1"/>
          <p:nvPr>
            <p:ph idx="6"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063" name="Google Shape;2063;p191"/>
          <p:cNvSpPr txBox="1"/>
          <p:nvPr>
            <p:ph idx="7"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064" name="Google Shape;2064;p191"/>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065" name="Google Shape;2065;p19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066" name="Google Shape;2066;p191"/>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67" name="Google Shape;2067;p191"/>
          <p:cNvSpPr txBox="1"/>
          <p:nvPr>
            <p:ph idx="1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068" name="Google Shape;2068;p191"/>
          <p:cNvPicPr preferRelativeResize="0"/>
          <p:nvPr/>
        </p:nvPicPr>
        <p:blipFill rotWithShape="1">
          <a:blip r:embed="rId3">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bg>
      <p:bgPr>
        <a:blipFill>
          <a:blip r:embed="rId2">
            <a:alphaModFix/>
          </a:blip>
          <a:stretch>
            <a:fillRect/>
          </a:stretch>
        </a:blipFill>
      </p:bgPr>
    </p:bg>
    <p:spTree>
      <p:nvGrpSpPr>
        <p:cNvPr id="2069" name="Shape 2069"/>
        <p:cNvGrpSpPr/>
        <p:nvPr/>
      </p:nvGrpSpPr>
      <p:grpSpPr>
        <a:xfrm>
          <a:off x="0" y="0"/>
          <a:ext cx="0" cy="0"/>
          <a:chOff x="0" y="0"/>
          <a:chExt cx="0" cy="0"/>
        </a:xfrm>
      </p:grpSpPr>
      <p:cxnSp>
        <p:nvCxnSpPr>
          <p:cNvPr id="2070" name="Google Shape;2070;p1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71" name="Google Shape;2071;p19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72" name="Google Shape;2072;p1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3" name="Google Shape;2073;p19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074" name="Google Shape;2074;p192"/>
          <p:cNvSpPr txBox="1"/>
          <p:nvPr>
            <p:ph idx="1"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075" name="Google Shape;2075;p192"/>
          <p:cNvSpPr txBox="1"/>
          <p:nvPr>
            <p:ph idx="2"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2076" name="Google Shape;2076;p192"/>
          <p:cNvSpPr txBox="1"/>
          <p:nvPr>
            <p:ph idx="3"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077" name="Google Shape;2077;p192"/>
          <p:cNvSpPr txBox="1"/>
          <p:nvPr>
            <p:ph idx="4"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2078" name="Google Shape;2078;p192"/>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92"/>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92"/>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92"/>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92"/>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92"/>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92"/>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92"/>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92"/>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92"/>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92"/>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92"/>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92"/>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92"/>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92"/>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92"/>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92"/>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92"/>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92"/>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92"/>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92"/>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92"/>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92"/>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92"/>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92"/>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92"/>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92"/>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92"/>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92"/>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92"/>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92"/>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92"/>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92"/>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92"/>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92"/>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92"/>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92"/>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92"/>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92"/>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92"/>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92"/>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92"/>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92"/>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92"/>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92"/>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92"/>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92"/>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92"/>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92"/>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92"/>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92"/>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92"/>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92"/>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92"/>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92"/>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92"/>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92"/>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92"/>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92"/>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92"/>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92"/>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92"/>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92"/>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92"/>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92"/>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92"/>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92"/>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92"/>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92"/>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92"/>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92"/>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92"/>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92"/>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92"/>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92"/>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92"/>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92"/>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92"/>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92"/>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92"/>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92"/>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92"/>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92"/>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92"/>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92"/>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92"/>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92"/>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92"/>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92"/>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92"/>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92"/>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92"/>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92"/>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92"/>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92"/>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92"/>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92"/>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92"/>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92"/>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92"/>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92"/>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92"/>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92"/>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92"/>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92"/>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92"/>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92"/>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92"/>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92"/>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92"/>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92"/>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92"/>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92"/>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92"/>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92"/>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92"/>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92"/>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92"/>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92"/>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92"/>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92"/>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92"/>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92"/>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92"/>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92"/>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92"/>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92"/>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92"/>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92"/>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92"/>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92"/>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92"/>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92"/>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92"/>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92"/>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92"/>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92"/>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92"/>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92"/>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92"/>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92"/>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92"/>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92"/>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92"/>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2"/>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92"/>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92"/>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92"/>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92"/>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92"/>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92"/>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92"/>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92"/>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92"/>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92"/>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92"/>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92"/>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92"/>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92"/>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92"/>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92"/>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92"/>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92"/>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92"/>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92"/>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92"/>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92"/>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92"/>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92"/>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92"/>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92"/>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92"/>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92"/>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92"/>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92"/>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92"/>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92"/>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92"/>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92"/>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92"/>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92"/>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92"/>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92"/>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92"/>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92"/>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92"/>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92"/>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92"/>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92"/>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92"/>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92"/>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92"/>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92"/>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92"/>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92"/>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92"/>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92"/>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92"/>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92"/>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92"/>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92"/>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279" name="Google Shape;2279;p19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280" name="Google Shape;2280;p192"/>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81" name="Google Shape;2281;p192"/>
          <p:cNvSpPr txBox="1"/>
          <p:nvPr>
            <p:ph idx="7"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282" name="Google Shape;2282;p192"/>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bg>
      <p:bgPr>
        <a:blipFill>
          <a:blip r:embed="rId2">
            <a:alphaModFix/>
          </a:blip>
          <a:stretch>
            <a:fillRect/>
          </a:stretch>
        </a:blipFill>
      </p:bgPr>
    </p:bg>
    <p:spTree>
      <p:nvGrpSpPr>
        <p:cNvPr id="2283" name="Shape 2283"/>
        <p:cNvGrpSpPr/>
        <p:nvPr/>
      </p:nvGrpSpPr>
      <p:grpSpPr>
        <a:xfrm>
          <a:off x="0" y="0"/>
          <a:ext cx="0" cy="0"/>
          <a:chOff x="0" y="0"/>
          <a:chExt cx="0" cy="0"/>
        </a:xfrm>
      </p:grpSpPr>
      <p:cxnSp>
        <p:nvCxnSpPr>
          <p:cNvPr id="2284" name="Google Shape;2284;p1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85" name="Google Shape;2285;p19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86" name="Google Shape;2286;p1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87" name="Google Shape;2287;p19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288" name="Google Shape;2288;p193"/>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2289" name="Google Shape;2289;p193"/>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2290" name="Google Shape;2290;p193"/>
          <p:cNvSpPr txBox="1"/>
          <p:nvPr>
            <p:ph idx="1"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291" name="Google Shape;2291;p193"/>
          <p:cNvSpPr txBox="1"/>
          <p:nvPr>
            <p:ph idx="2"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292" name="Google Shape;2292;p193"/>
          <p:cNvSpPr txBox="1"/>
          <p:nvPr>
            <p:ph idx="3"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293" name="Google Shape;2293;p193"/>
          <p:cNvSpPr txBox="1"/>
          <p:nvPr>
            <p:ph idx="4"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294" name="Google Shape;2294;p193"/>
          <p:cNvSpPr txBox="1"/>
          <p:nvPr>
            <p:ph idx="5"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295" name="Google Shape;2295;p193"/>
          <p:cNvSpPr txBox="1"/>
          <p:nvPr>
            <p:ph idx="6"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2296" name="Google Shape;2296;p193"/>
          <p:cNvPicPr preferRelativeResize="0"/>
          <p:nvPr/>
        </p:nvPicPr>
        <p:blipFill>
          <a:blip r:embed="rId4">
            <a:alphaModFix/>
          </a:blip>
          <a:stretch>
            <a:fillRect/>
          </a:stretch>
        </p:blipFill>
        <p:spPr>
          <a:xfrm>
            <a:off x="1044805" y="2217196"/>
            <a:ext cx="553219" cy="553200"/>
          </a:xfrm>
          <a:prstGeom prst="rect">
            <a:avLst/>
          </a:prstGeom>
          <a:noFill/>
          <a:ln>
            <a:noFill/>
          </a:ln>
        </p:spPr>
      </p:pic>
      <p:pic>
        <p:nvPicPr>
          <p:cNvPr id="2297" name="Google Shape;2297;p193"/>
          <p:cNvPicPr preferRelativeResize="0"/>
          <p:nvPr/>
        </p:nvPicPr>
        <p:blipFill>
          <a:blip r:embed="rId4">
            <a:alphaModFix/>
          </a:blip>
          <a:stretch>
            <a:fillRect/>
          </a:stretch>
        </p:blipFill>
        <p:spPr>
          <a:xfrm>
            <a:off x="4627759" y="2217196"/>
            <a:ext cx="553219" cy="553200"/>
          </a:xfrm>
          <a:prstGeom prst="rect">
            <a:avLst/>
          </a:prstGeom>
          <a:noFill/>
          <a:ln>
            <a:noFill/>
          </a:ln>
        </p:spPr>
      </p:pic>
      <p:pic>
        <p:nvPicPr>
          <p:cNvPr id="2298" name="Google Shape;2298;p193"/>
          <p:cNvPicPr preferRelativeResize="0"/>
          <p:nvPr/>
        </p:nvPicPr>
        <p:blipFill>
          <a:blip r:embed="rId4">
            <a:alphaModFix/>
          </a:blip>
          <a:stretch>
            <a:fillRect/>
          </a:stretch>
        </p:blipFill>
        <p:spPr>
          <a:xfrm>
            <a:off x="8210712" y="2217196"/>
            <a:ext cx="553219" cy="553200"/>
          </a:xfrm>
          <a:prstGeom prst="rect">
            <a:avLst/>
          </a:prstGeom>
          <a:noFill/>
          <a:ln>
            <a:noFill/>
          </a:ln>
        </p:spPr>
      </p:pic>
      <p:sp>
        <p:nvSpPr>
          <p:cNvPr id="2299" name="Google Shape;2299;p193"/>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00" name="Google Shape;2300;p19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01" name="Google Shape;2301;p193"/>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02" name="Google Shape;2302;p193"/>
          <p:cNvSpPr txBox="1"/>
          <p:nvPr>
            <p:ph idx="9"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303" name="Google Shape;2303;p193"/>
          <p:cNvPicPr preferRelativeResize="0"/>
          <p:nvPr/>
        </p:nvPicPr>
        <p:blipFill rotWithShape="1">
          <a:blip r:embed="rId5">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bg>
      <p:bgPr>
        <a:blipFill>
          <a:blip r:embed="rId2">
            <a:alphaModFix/>
          </a:blip>
          <a:stretch>
            <a:fillRect/>
          </a:stretch>
        </a:blipFill>
      </p:bgPr>
    </p:bg>
    <p:spTree>
      <p:nvGrpSpPr>
        <p:cNvPr id="2304" name="Shape 2304"/>
        <p:cNvGrpSpPr/>
        <p:nvPr/>
      </p:nvGrpSpPr>
      <p:grpSpPr>
        <a:xfrm>
          <a:off x="0" y="0"/>
          <a:ext cx="0" cy="0"/>
          <a:chOff x="0" y="0"/>
          <a:chExt cx="0" cy="0"/>
        </a:xfrm>
      </p:grpSpPr>
      <p:cxnSp>
        <p:nvCxnSpPr>
          <p:cNvPr id="2305" name="Google Shape;2305;p1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06" name="Google Shape;2306;p19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07" name="Google Shape;2307;p1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08" name="Google Shape;2308;p19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309" name="Google Shape;2309;p194"/>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2310" name="Google Shape;2310;p194"/>
          <p:cNvSpPr txBox="1"/>
          <p:nvPr>
            <p:ph idx="1"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311" name="Google Shape;2311;p194"/>
          <p:cNvSpPr txBox="1"/>
          <p:nvPr>
            <p:ph idx="2"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2312" name="Google Shape;2312;p194"/>
          <p:cNvSpPr txBox="1"/>
          <p:nvPr>
            <p:ph idx="3"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313" name="Google Shape;2313;p194"/>
          <p:cNvSpPr txBox="1"/>
          <p:nvPr>
            <p:ph idx="4"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2314" name="Google Shape;2314;p194"/>
          <p:cNvPicPr preferRelativeResize="0"/>
          <p:nvPr/>
        </p:nvPicPr>
        <p:blipFill>
          <a:blip r:embed="rId4">
            <a:alphaModFix/>
          </a:blip>
          <a:stretch>
            <a:fillRect/>
          </a:stretch>
        </p:blipFill>
        <p:spPr>
          <a:xfrm>
            <a:off x="1227082" y="2044890"/>
            <a:ext cx="731700" cy="731684"/>
          </a:xfrm>
          <a:prstGeom prst="rect">
            <a:avLst/>
          </a:prstGeom>
          <a:noFill/>
          <a:ln>
            <a:noFill/>
          </a:ln>
        </p:spPr>
      </p:pic>
      <p:pic>
        <p:nvPicPr>
          <p:cNvPr id="2315" name="Google Shape;2315;p194"/>
          <p:cNvPicPr preferRelativeResize="0"/>
          <p:nvPr/>
        </p:nvPicPr>
        <p:blipFill>
          <a:blip r:embed="rId4">
            <a:alphaModFix/>
          </a:blip>
          <a:stretch>
            <a:fillRect/>
          </a:stretch>
        </p:blipFill>
        <p:spPr>
          <a:xfrm>
            <a:off x="6413282" y="2044890"/>
            <a:ext cx="731700" cy="731684"/>
          </a:xfrm>
          <a:prstGeom prst="rect">
            <a:avLst/>
          </a:prstGeom>
          <a:noFill/>
          <a:ln>
            <a:noFill/>
          </a:ln>
        </p:spPr>
      </p:pic>
      <p:sp>
        <p:nvSpPr>
          <p:cNvPr id="2316" name="Google Shape;2316;p194"/>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17" name="Google Shape;2317;p19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18" name="Google Shape;2318;p194"/>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19" name="Google Shape;2319;p194"/>
          <p:cNvSpPr txBox="1"/>
          <p:nvPr>
            <p:ph idx="7"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320" name="Google Shape;2320;p194"/>
          <p:cNvPicPr preferRelativeResize="0"/>
          <p:nvPr/>
        </p:nvPicPr>
        <p:blipFill rotWithShape="1">
          <a:blip r:embed="rId5">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bg>
      <p:bgPr>
        <a:blipFill>
          <a:blip r:embed="rId2">
            <a:alphaModFix/>
          </a:blip>
          <a:stretch>
            <a:fillRect/>
          </a:stretch>
        </a:blipFill>
      </p:bgPr>
    </p:bg>
    <p:spTree>
      <p:nvGrpSpPr>
        <p:cNvPr id="2321" name="Shape 2321"/>
        <p:cNvGrpSpPr/>
        <p:nvPr/>
      </p:nvGrpSpPr>
      <p:grpSpPr>
        <a:xfrm>
          <a:off x="0" y="0"/>
          <a:ext cx="0" cy="0"/>
          <a:chOff x="0" y="0"/>
          <a:chExt cx="0" cy="0"/>
        </a:xfrm>
      </p:grpSpPr>
      <p:sp>
        <p:nvSpPr>
          <p:cNvPr id="2322" name="Google Shape;2322;p1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23" name="Google Shape;2323;p1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24" name="Google Shape;2324;p19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25" name="Google Shape;2325;p1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26" name="Google Shape;2326;p19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327" name="Google Shape;2327;p195"/>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2328" name="Google Shape;2328;p195"/>
          <p:cNvSpPr txBox="1"/>
          <p:nvPr>
            <p:ph idx="2"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2329" name="Google Shape;2329;p195"/>
          <p:cNvPicPr preferRelativeResize="0"/>
          <p:nvPr/>
        </p:nvPicPr>
        <p:blipFill>
          <a:blip r:embed="rId4">
            <a:alphaModFix/>
          </a:blip>
          <a:stretch>
            <a:fillRect/>
          </a:stretch>
        </p:blipFill>
        <p:spPr>
          <a:xfrm>
            <a:off x="3419450" y="1298452"/>
            <a:ext cx="731700" cy="731684"/>
          </a:xfrm>
          <a:prstGeom prst="rect">
            <a:avLst/>
          </a:prstGeom>
          <a:noFill/>
          <a:ln>
            <a:noFill/>
          </a:ln>
        </p:spPr>
      </p:pic>
      <p:sp>
        <p:nvSpPr>
          <p:cNvPr id="2330" name="Google Shape;2330;p195"/>
          <p:cNvSpPr txBox="1"/>
          <p:nvPr>
            <p:ph idx="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331" name="Google Shape;2331;p195"/>
          <p:cNvPicPr preferRelativeResize="0"/>
          <p:nvPr/>
        </p:nvPicPr>
        <p:blipFill rotWithShape="1">
          <a:blip r:embed="rId5">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3" name="Shape 173"/>
        <p:cNvGrpSpPr/>
        <p:nvPr/>
      </p:nvGrpSpPr>
      <p:grpSpPr>
        <a:xfrm>
          <a:off x="0" y="0"/>
          <a:ext cx="0" cy="0"/>
          <a:chOff x="0" y="0"/>
          <a:chExt cx="0" cy="0"/>
        </a:xfrm>
      </p:grpSpPr>
      <p:pic>
        <p:nvPicPr>
          <p:cNvPr id="174" name="Google Shape;174;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75" name="Google Shape;175;p20"/>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Clr>
                <a:srgbClr val="434343"/>
              </a:buClr>
              <a:buSzPts val="3400"/>
              <a:buFont typeface="Proxima Nova"/>
              <a:buNone/>
              <a:defRPr>
                <a:solidFill>
                  <a:srgbClr val="434343"/>
                </a:solidFill>
                <a:latin typeface="Proxima Nova"/>
                <a:ea typeface="Proxima Nova"/>
                <a:cs typeface="Proxima Nova"/>
                <a:sym typeface="Proxima Nova"/>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6" name="Google Shape;176;p20"/>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Font typeface="Proxima Nova"/>
              <a:buChar char="●"/>
              <a:defRPr>
                <a:latin typeface="Proxima Nova"/>
                <a:ea typeface="Proxima Nova"/>
                <a:cs typeface="Proxima Nova"/>
                <a:sym typeface="Proxima Nova"/>
              </a:defRPr>
            </a:lvl1pPr>
            <a:lvl2pPr indent="-330200" lvl="1" marL="914400" rtl="0">
              <a:spcBef>
                <a:spcPts val="2100"/>
              </a:spcBef>
              <a:spcAft>
                <a:spcPts val="0"/>
              </a:spcAft>
              <a:buSzPts val="1600"/>
              <a:buFont typeface="Proxima Nova"/>
              <a:buChar char="○"/>
              <a:defRPr>
                <a:latin typeface="Proxima Nova"/>
                <a:ea typeface="Proxima Nova"/>
                <a:cs typeface="Proxima Nova"/>
                <a:sym typeface="Proxima Nova"/>
              </a:defRPr>
            </a:lvl2pPr>
            <a:lvl3pPr indent="-330200" lvl="2" marL="1371600" rtl="0">
              <a:spcBef>
                <a:spcPts val="2100"/>
              </a:spcBef>
              <a:spcAft>
                <a:spcPts val="0"/>
              </a:spcAft>
              <a:buSzPts val="1600"/>
              <a:buFont typeface="Proxima Nova"/>
              <a:buChar char="■"/>
              <a:defRPr>
                <a:latin typeface="Proxima Nova"/>
                <a:ea typeface="Proxima Nova"/>
                <a:cs typeface="Proxima Nova"/>
                <a:sym typeface="Proxima Nova"/>
              </a:defRPr>
            </a:lvl3pPr>
            <a:lvl4pPr indent="-330200" lvl="3" marL="1828800" rtl="0">
              <a:spcBef>
                <a:spcPts val="2100"/>
              </a:spcBef>
              <a:spcAft>
                <a:spcPts val="0"/>
              </a:spcAft>
              <a:buSzPts val="1600"/>
              <a:buFont typeface="Proxima Nova"/>
              <a:buChar char="●"/>
              <a:defRPr>
                <a:latin typeface="Proxima Nova"/>
                <a:ea typeface="Proxima Nova"/>
                <a:cs typeface="Proxima Nova"/>
                <a:sym typeface="Proxima Nova"/>
              </a:defRPr>
            </a:lvl4pPr>
            <a:lvl5pPr indent="-330200" lvl="4" marL="2286000" rtl="0">
              <a:spcBef>
                <a:spcPts val="2100"/>
              </a:spcBef>
              <a:spcAft>
                <a:spcPts val="0"/>
              </a:spcAft>
              <a:buSzPts val="1600"/>
              <a:buFont typeface="Proxima Nova"/>
              <a:buChar char="○"/>
              <a:defRPr>
                <a:latin typeface="Proxima Nova"/>
                <a:ea typeface="Proxima Nova"/>
                <a:cs typeface="Proxima Nova"/>
                <a:sym typeface="Proxima Nova"/>
              </a:defRPr>
            </a:lvl5pPr>
            <a:lvl6pPr indent="-330200" lvl="5" marL="2743200" rtl="0">
              <a:spcBef>
                <a:spcPts val="2100"/>
              </a:spcBef>
              <a:spcAft>
                <a:spcPts val="0"/>
              </a:spcAft>
              <a:buSzPts val="1600"/>
              <a:buFont typeface="Proxima Nova"/>
              <a:buChar char="■"/>
              <a:defRPr>
                <a:latin typeface="Proxima Nova"/>
                <a:ea typeface="Proxima Nova"/>
                <a:cs typeface="Proxima Nova"/>
                <a:sym typeface="Proxima Nova"/>
              </a:defRPr>
            </a:lvl6pPr>
            <a:lvl7pPr indent="-330200" lvl="6" marL="3200400" rtl="0">
              <a:spcBef>
                <a:spcPts val="2100"/>
              </a:spcBef>
              <a:spcAft>
                <a:spcPts val="0"/>
              </a:spcAft>
              <a:buSzPts val="1600"/>
              <a:buFont typeface="Proxima Nova"/>
              <a:buChar char="●"/>
              <a:defRPr>
                <a:latin typeface="Proxima Nova"/>
                <a:ea typeface="Proxima Nova"/>
                <a:cs typeface="Proxima Nova"/>
                <a:sym typeface="Proxima Nova"/>
              </a:defRPr>
            </a:lvl7pPr>
            <a:lvl8pPr indent="-330200" lvl="7" marL="3657600" rtl="0">
              <a:spcBef>
                <a:spcPts val="2100"/>
              </a:spcBef>
              <a:spcAft>
                <a:spcPts val="0"/>
              </a:spcAft>
              <a:buSzPts val="1600"/>
              <a:buFont typeface="Proxima Nova"/>
              <a:buChar char="○"/>
              <a:defRPr>
                <a:latin typeface="Proxima Nova"/>
                <a:ea typeface="Proxima Nova"/>
                <a:cs typeface="Proxima Nova"/>
                <a:sym typeface="Proxima Nova"/>
              </a:defRPr>
            </a:lvl8pPr>
            <a:lvl9pPr indent="-330200" lvl="8" marL="4114800" rtl="0">
              <a:spcBef>
                <a:spcPts val="2100"/>
              </a:spcBef>
              <a:spcAft>
                <a:spcPts val="2100"/>
              </a:spcAft>
              <a:buSzPts val="1600"/>
              <a:buFont typeface="Proxima Nova"/>
              <a:buChar char="■"/>
              <a:defRPr>
                <a:latin typeface="Proxima Nova"/>
                <a:ea typeface="Proxima Nova"/>
                <a:cs typeface="Proxima Nova"/>
                <a:sym typeface="Proxima Nova"/>
              </a:defRPr>
            </a:lvl9pPr>
          </a:lstStyle>
          <a:p/>
        </p:txBody>
      </p:sp>
      <p:sp>
        <p:nvSpPr>
          <p:cNvPr id="177" name="Google Shape;177;p20"/>
          <p:cNvSpPr txBox="1"/>
          <p:nvPr>
            <p:ph idx="12" type="sldNum"/>
          </p:nvPr>
        </p:nvSpPr>
        <p:spPr>
          <a:xfrm>
            <a:off x="11296610" y="6217622"/>
            <a:ext cx="731700" cy="524700"/>
          </a:xfrm>
          <a:prstGeom prst="rect">
            <a:avLst/>
          </a:prstGeom>
          <a:noFill/>
          <a:ln>
            <a:noFill/>
          </a:ln>
        </p:spPr>
        <p:txBody>
          <a:bodyPr anchorCtr="0" anchor="ctr" bIns="76200" lIns="76200" spcFirstLastPara="1" rIns="76200" wrap="square" tIns="7620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l">
              <a:spcBef>
                <a:spcPts val="0"/>
              </a:spcBef>
              <a:spcAft>
                <a:spcPts val="0"/>
              </a:spcAft>
              <a:buNone/>
            </a:pPr>
            <a:fld id="{00000000-1234-1234-1234-123412341234}" type="slidenum">
              <a:rPr lang="en"/>
              <a:t>‹#›</a:t>
            </a:fld>
            <a:endParaRPr/>
          </a:p>
        </p:txBody>
      </p:sp>
      <p:pic>
        <p:nvPicPr>
          <p:cNvPr id="178" name="Google Shape;178;p20"/>
          <p:cNvPicPr preferRelativeResize="0"/>
          <p:nvPr/>
        </p:nvPicPr>
        <p:blipFill>
          <a:blip r:embed="rId3">
            <a:alphaModFix/>
          </a:blip>
          <a:stretch>
            <a:fillRect/>
          </a:stretch>
        </p:blipFill>
        <p:spPr>
          <a:xfrm>
            <a:off x="122533" y="6352800"/>
            <a:ext cx="1656032" cy="337834"/>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bg>
      <p:bgPr>
        <a:blipFill>
          <a:blip r:embed="rId2">
            <a:alphaModFix/>
          </a:blip>
          <a:stretch>
            <a:fillRect/>
          </a:stretch>
        </a:blipFill>
      </p:bgPr>
    </p:bg>
    <p:spTree>
      <p:nvGrpSpPr>
        <p:cNvPr id="2332" name="Shape 2332"/>
        <p:cNvGrpSpPr/>
        <p:nvPr/>
      </p:nvGrpSpPr>
      <p:grpSpPr>
        <a:xfrm>
          <a:off x="0" y="0"/>
          <a:ext cx="0" cy="0"/>
          <a:chOff x="0" y="0"/>
          <a:chExt cx="0" cy="0"/>
        </a:xfrm>
      </p:grpSpPr>
      <p:cxnSp>
        <p:nvCxnSpPr>
          <p:cNvPr id="2333" name="Google Shape;2333;p1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34" name="Google Shape;2334;p19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35" name="Google Shape;2335;p1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36" name="Google Shape;2336;p19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337" name="Google Shape;2337;p196"/>
          <p:cNvSpPr txBox="1"/>
          <p:nvPr>
            <p:ph idx="1"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38" name="Google Shape;2338;p196"/>
          <p:cNvSpPr txBox="1"/>
          <p:nvPr>
            <p:ph idx="2"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39" name="Google Shape;2339;p196"/>
          <p:cNvSpPr txBox="1"/>
          <p:nvPr>
            <p:ph idx="3"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40" name="Google Shape;2340;p196"/>
          <p:cNvSpPr txBox="1"/>
          <p:nvPr>
            <p:ph idx="4"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41" name="Google Shape;2341;p196"/>
          <p:cNvSpPr txBox="1"/>
          <p:nvPr>
            <p:ph idx="5"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42" name="Google Shape;2342;p196"/>
          <p:cNvSpPr txBox="1"/>
          <p:nvPr>
            <p:ph idx="6"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43" name="Google Shape;2343;p196"/>
          <p:cNvSpPr txBox="1"/>
          <p:nvPr>
            <p:ph idx="7"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44" name="Google Shape;2344;p196"/>
          <p:cNvSpPr txBox="1"/>
          <p:nvPr>
            <p:ph idx="8"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45" name="Google Shape;2345;p196"/>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46" name="Google Shape;2346;p19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47" name="Google Shape;2347;p196"/>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48" name="Google Shape;2348;p196"/>
          <p:cNvSpPr txBox="1"/>
          <p:nvPr>
            <p:ph idx="1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349" name="Google Shape;2349;p196"/>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bg>
      <p:bgPr>
        <a:blipFill>
          <a:blip r:embed="rId2">
            <a:alphaModFix/>
          </a:blip>
          <a:stretch>
            <a:fillRect/>
          </a:stretch>
        </a:blipFill>
      </p:bgPr>
    </p:bg>
    <p:spTree>
      <p:nvGrpSpPr>
        <p:cNvPr id="2350" name="Shape 2350"/>
        <p:cNvGrpSpPr/>
        <p:nvPr/>
      </p:nvGrpSpPr>
      <p:grpSpPr>
        <a:xfrm>
          <a:off x="0" y="0"/>
          <a:ext cx="0" cy="0"/>
          <a:chOff x="0" y="0"/>
          <a:chExt cx="0" cy="0"/>
        </a:xfrm>
      </p:grpSpPr>
      <p:cxnSp>
        <p:nvCxnSpPr>
          <p:cNvPr id="2351" name="Google Shape;2351;p19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52" name="Google Shape;2352;p19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53" name="Google Shape;2353;p1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54" name="Google Shape;2354;p19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355" name="Google Shape;2355;p197"/>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356" name="Google Shape;2356;p197"/>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357" name="Google Shape;2357;p197"/>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2358" name="Google Shape;2358;p197"/>
          <p:cNvSpPr txBox="1"/>
          <p:nvPr>
            <p:ph idx="1"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59" name="Google Shape;2359;p197"/>
          <p:cNvSpPr txBox="1"/>
          <p:nvPr>
            <p:ph idx="2"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60" name="Google Shape;2360;p197"/>
          <p:cNvSpPr txBox="1"/>
          <p:nvPr>
            <p:ph idx="3"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61" name="Google Shape;2361;p197"/>
          <p:cNvSpPr txBox="1"/>
          <p:nvPr>
            <p:ph idx="4"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62" name="Google Shape;2362;p197"/>
          <p:cNvSpPr txBox="1"/>
          <p:nvPr>
            <p:ph idx="5"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63" name="Google Shape;2363;p197"/>
          <p:cNvSpPr txBox="1"/>
          <p:nvPr>
            <p:ph idx="6"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64" name="Google Shape;2364;p197"/>
          <p:cNvSpPr txBox="1"/>
          <p:nvPr>
            <p:ph idx="7"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65" name="Google Shape;2365;p197"/>
          <p:cNvSpPr txBox="1"/>
          <p:nvPr>
            <p:ph idx="8"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66" name="Google Shape;2366;p197"/>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367" name="Google Shape;2367;p19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368" name="Google Shape;2368;p197"/>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69" name="Google Shape;2369;p197"/>
          <p:cNvSpPr txBox="1"/>
          <p:nvPr>
            <p:ph idx="1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370" name="Google Shape;2370;p197"/>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bg>
      <p:bgPr>
        <a:blipFill>
          <a:blip r:embed="rId2">
            <a:alphaModFix/>
          </a:blip>
          <a:stretch>
            <a:fillRect/>
          </a:stretch>
        </a:blipFill>
      </p:bgPr>
    </p:bg>
    <p:spTree>
      <p:nvGrpSpPr>
        <p:cNvPr id="2371" name="Shape 2371"/>
        <p:cNvGrpSpPr/>
        <p:nvPr/>
      </p:nvGrpSpPr>
      <p:grpSpPr>
        <a:xfrm>
          <a:off x="0" y="0"/>
          <a:ext cx="0" cy="0"/>
          <a:chOff x="0" y="0"/>
          <a:chExt cx="0" cy="0"/>
        </a:xfrm>
      </p:grpSpPr>
      <p:sp>
        <p:nvSpPr>
          <p:cNvPr id="2372" name="Google Shape;2372;p198"/>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373" name="Google Shape;2373;p198"/>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374" name="Google Shape;2374;p19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375" name="Google Shape;2375;p1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76" name="Google Shape;2376;p19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77" name="Google Shape;2377;p1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78" name="Google Shape;2378;p19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379" name="Google Shape;2379;p198"/>
          <p:cNvSpPr txBox="1"/>
          <p:nvPr>
            <p:ph idx="3"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80" name="Google Shape;2380;p198"/>
          <p:cNvSpPr txBox="1"/>
          <p:nvPr>
            <p:ph idx="4"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81" name="Google Shape;2381;p198"/>
          <p:cNvSpPr txBox="1"/>
          <p:nvPr>
            <p:ph idx="5"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82" name="Google Shape;2382;p198"/>
          <p:cNvSpPr txBox="1"/>
          <p:nvPr>
            <p:ph idx="6"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83" name="Google Shape;2383;p198"/>
          <p:cNvSpPr txBox="1"/>
          <p:nvPr>
            <p:ph idx="7"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84" name="Google Shape;2384;p198"/>
          <p:cNvSpPr txBox="1"/>
          <p:nvPr>
            <p:ph idx="8"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85" name="Google Shape;2385;p198"/>
          <p:cNvSpPr txBox="1"/>
          <p:nvPr>
            <p:ph idx="9"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386" name="Google Shape;2386;p198"/>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bg>
      <p:bgPr>
        <a:blipFill>
          <a:blip r:embed="rId2">
            <a:alphaModFix/>
          </a:blip>
          <a:stretch>
            <a:fillRect/>
          </a:stretch>
        </a:blipFill>
      </p:bgPr>
    </p:bg>
    <p:spTree>
      <p:nvGrpSpPr>
        <p:cNvPr id="2387" name="Shape 2387"/>
        <p:cNvGrpSpPr/>
        <p:nvPr/>
      </p:nvGrpSpPr>
      <p:grpSpPr>
        <a:xfrm>
          <a:off x="0" y="0"/>
          <a:ext cx="0" cy="0"/>
          <a:chOff x="0" y="0"/>
          <a:chExt cx="0" cy="0"/>
        </a:xfrm>
      </p:grpSpPr>
      <p:cxnSp>
        <p:nvCxnSpPr>
          <p:cNvPr id="2388" name="Google Shape;2388;p19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89" name="Google Shape;2389;p19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90" name="Google Shape;2390;p1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91" name="Google Shape;2391;p19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392" name="Google Shape;2392;p199"/>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393" name="Google Shape;2393;p199"/>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394" name="Google Shape;2394;p199"/>
          <p:cNvSpPr txBox="1"/>
          <p:nvPr>
            <p:ph idx="1"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95" name="Google Shape;2395;p199"/>
          <p:cNvSpPr txBox="1"/>
          <p:nvPr>
            <p:ph idx="2"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96" name="Google Shape;2396;p199"/>
          <p:cNvSpPr txBox="1"/>
          <p:nvPr>
            <p:ph idx="3"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97" name="Google Shape;2397;p199"/>
          <p:cNvSpPr txBox="1"/>
          <p:nvPr>
            <p:ph idx="4"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98" name="Google Shape;2398;p199"/>
          <p:cNvSpPr txBox="1"/>
          <p:nvPr>
            <p:ph idx="5"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399" name="Google Shape;2399;p199"/>
          <p:cNvSpPr txBox="1"/>
          <p:nvPr>
            <p:ph idx="6"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00" name="Google Shape;2400;p199"/>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01" name="Google Shape;2401;p19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02" name="Google Shape;2402;p199"/>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03" name="Google Shape;2403;p199"/>
          <p:cNvSpPr txBox="1"/>
          <p:nvPr>
            <p:ph idx="9"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04" name="Google Shape;2404;p199"/>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olumn">
  <p:cSld name="CUSTOM_4_3_1">
    <p:bg>
      <p:bgPr>
        <a:blipFill>
          <a:blip r:embed="rId2">
            <a:alphaModFix/>
          </a:blip>
          <a:stretch>
            <a:fillRect/>
          </a:stretch>
        </a:blipFill>
      </p:bgPr>
    </p:bg>
    <p:spTree>
      <p:nvGrpSpPr>
        <p:cNvPr id="2405" name="Shape 2405"/>
        <p:cNvGrpSpPr/>
        <p:nvPr/>
      </p:nvGrpSpPr>
      <p:grpSpPr>
        <a:xfrm>
          <a:off x="0" y="0"/>
          <a:ext cx="0" cy="0"/>
          <a:chOff x="0" y="0"/>
          <a:chExt cx="0" cy="0"/>
        </a:xfrm>
      </p:grpSpPr>
      <p:cxnSp>
        <p:nvCxnSpPr>
          <p:cNvPr id="2406" name="Google Shape;2406;p2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07" name="Google Shape;2407;p20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08" name="Google Shape;2408;p2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09" name="Google Shape;2409;p20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410" name="Google Shape;2410;p200"/>
          <p:cNvCxnSpPr/>
          <p:nvPr/>
        </p:nvCxnSpPr>
        <p:spPr>
          <a:xfrm>
            <a:off x="609600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411" name="Google Shape;2411;p200"/>
          <p:cNvSpPr txBox="1"/>
          <p:nvPr>
            <p:ph idx="1" type="subTitle"/>
          </p:nvPr>
        </p:nvSpPr>
        <p:spPr>
          <a:xfrm>
            <a:off x="267845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412" name="Google Shape;2412;p200"/>
          <p:cNvSpPr txBox="1"/>
          <p:nvPr>
            <p:ph idx="2" type="subTitle"/>
          </p:nvPr>
        </p:nvSpPr>
        <p:spPr>
          <a:xfrm>
            <a:off x="267855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13" name="Google Shape;2413;p200"/>
          <p:cNvSpPr txBox="1"/>
          <p:nvPr>
            <p:ph idx="3" type="subTitle"/>
          </p:nvPr>
        </p:nvSpPr>
        <p:spPr>
          <a:xfrm>
            <a:off x="625815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414" name="Google Shape;2414;p200"/>
          <p:cNvSpPr txBox="1"/>
          <p:nvPr>
            <p:ph idx="4" type="subTitle"/>
          </p:nvPr>
        </p:nvSpPr>
        <p:spPr>
          <a:xfrm>
            <a:off x="625825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415" name="Google Shape;2415;p200"/>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16" name="Google Shape;2416;p20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17" name="Google Shape;2417;p20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18" name="Google Shape;2418;p200"/>
          <p:cNvSpPr txBox="1"/>
          <p:nvPr>
            <p:ph idx="7"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19" name="Google Shape;2419;p200"/>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single speaker">
  <p:cSld name="CUSTOM_4_3_1_1">
    <p:bg>
      <p:bgPr>
        <a:blipFill>
          <a:blip r:embed="rId2">
            <a:alphaModFix/>
          </a:blip>
          <a:stretch>
            <a:fillRect/>
          </a:stretch>
        </a:blipFill>
      </p:bgPr>
    </p:bg>
    <p:spTree>
      <p:nvGrpSpPr>
        <p:cNvPr id="2420" name="Shape 2420"/>
        <p:cNvGrpSpPr/>
        <p:nvPr/>
      </p:nvGrpSpPr>
      <p:grpSpPr>
        <a:xfrm>
          <a:off x="0" y="0"/>
          <a:ext cx="0" cy="0"/>
          <a:chOff x="0" y="0"/>
          <a:chExt cx="0" cy="0"/>
        </a:xfrm>
      </p:grpSpPr>
      <p:cxnSp>
        <p:nvCxnSpPr>
          <p:cNvPr id="2421" name="Google Shape;2421;p2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22" name="Google Shape;2422;p20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23" name="Google Shape;2423;p2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24" name="Google Shape;2424;p20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425" name="Google Shape;2425;p201"/>
          <p:cNvCxnSpPr/>
          <p:nvPr/>
        </p:nvCxnSpPr>
        <p:spPr>
          <a:xfrm>
            <a:off x="4724400" y="2274075"/>
            <a:ext cx="0" cy="2075100"/>
          </a:xfrm>
          <a:prstGeom prst="straightConnector1">
            <a:avLst/>
          </a:prstGeom>
          <a:noFill/>
          <a:ln cap="flat" cmpd="sng" w="9525">
            <a:solidFill>
              <a:schemeClr val="dk2"/>
            </a:solidFill>
            <a:prstDash val="dot"/>
            <a:round/>
            <a:headEnd len="med" w="med" type="none"/>
            <a:tailEnd len="med" w="med" type="none"/>
          </a:ln>
        </p:spPr>
      </p:cxnSp>
      <p:sp>
        <p:nvSpPr>
          <p:cNvPr id="2426" name="Google Shape;2426;p201"/>
          <p:cNvSpPr txBox="1"/>
          <p:nvPr>
            <p:ph idx="1" type="subTitle"/>
          </p:nvPr>
        </p:nvSpPr>
        <p:spPr>
          <a:xfrm>
            <a:off x="5419950" y="2274075"/>
            <a:ext cx="32553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2427" name="Google Shape;2427;p201"/>
          <p:cNvSpPr txBox="1"/>
          <p:nvPr>
            <p:ph idx="2" type="subTitle"/>
          </p:nvPr>
        </p:nvSpPr>
        <p:spPr>
          <a:xfrm>
            <a:off x="5420050" y="2763300"/>
            <a:ext cx="32553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428" name="Google Shape;2428;p20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29" name="Google Shape;2429;p20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30" name="Google Shape;2430;p20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31" name="Google Shape;2431;p201"/>
          <p:cNvSpPr txBox="1"/>
          <p:nvPr>
            <p:ph idx="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32" name="Google Shape;2432;p201"/>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bg>
      <p:bgPr>
        <a:blipFill>
          <a:blip r:embed="rId2">
            <a:alphaModFix/>
          </a:blip>
          <a:stretch>
            <a:fillRect/>
          </a:stretch>
        </a:blipFill>
      </p:bgPr>
    </p:bg>
    <p:spTree>
      <p:nvGrpSpPr>
        <p:cNvPr id="2433" name="Shape 2433"/>
        <p:cNvGrpSpPr/>
        <p:nvPr/>
      </p:nvGrpSpPr>
      <p:grpSpPr>
        <a:xfrm>
          <a:off x="0" y="0"/>
          <a:ext cx="0" cy="0"/>
          <a:chOff x="0" y="0"/>
          <a:chExt cx="0" cy="0"/>
        </a:xfrm>
      </p:grpSpPr>
      <p:cxnSp>
        <p:nvCxnSpPr>
          <p:cNvPr id="2434" name="Google Shape;2434;p2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35" name="Google Shape;2435;p20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36" name="Google Shape;2436;p2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37" name="Google Shape;2437;p20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38" name="Google Shape;2438;p202"/>
          <p:cNvSpPr txBox="1"/>
          <p:nvPr>
            <p:ph idx="1"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2439" name="Google Shape;2439;p20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40" name="Google Shape;2440;p20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41" name="Google Shape;2441;p202"/>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42" name="Google Shape;2442;p202"/>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43" name="Google Shape;2443;p202"/>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bg>
      <p:bgPr>
        <a:blipFill>
          <a:blip r:embed="rId2">
            <a:alphaModFix/>
          </a:blip>
          <a:stretch>
            <a:fillRect/>
          </a:stretch>
        </a:blipFill>
      </p:bgPr>
    </p:bg>
    <p:spTree>
      <p:nvGrpSpPr>
        <p:cNvPr id="2444" name="Shape 2444"/>
        <p:cNvGrpSpPr/>
        <p:nvPr/>
      </p:nvGrpSpPr>
      <p:grpSpPr>
        <a:xfrm>
          <a:off x="0" y="0"/>
          <a:ext cx="0" cy="0"/>
          <a:chOff x="0" y="0"/>
          <a:chExt cx="0" cy="0"/>
        </a:xfrm>
      </p:grpSpPr>
      <p:cxnSp>
        <p:nvCxnSpPr>
          <p:cNvPr id="2445" name="Google Shape;2445;p2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46" name="Google Shape;2446;p20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47" name="Google Shape;2447;p2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48" name="Google Shape;2448;p20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49" name="Google Shape;2449;p203"/>
          <p:cNvSpPr txBox="1"/>
          <p:nvPr>
            <p:ph idx="1"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2450" name="Google Shape;2450;p20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2451" name="Google Shape;2451;p20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452" name="Google Shape;2452;p203"/>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53" name="Google Shape;2453;p203"/>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54" name="Google Shape;2454;p203"/>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bg>
      <p:bgPr>
        <a:blipFill>
          <a:blip r:embed="rId2">
            <a:alphaModFix/>
          </a:blip>
          <a:stretch>
            <a:fillRect/>
          </a:stretch>
        </a:blipFill>
      </p:bgPr>
    </p:bg>
    <p:spTree>
      <p:nvGrpSpPr>
        <p:cNvPr id="2455" name="Shape 2455"/>
        <p:cNvGrpSpPr/>
        <p:nvPr/>
      </p:nvGrpSpPr>
      <p:grpSpPr>
        <a:xfrm>
          <a:off x="0" y="0"/>
          <a:ext cx="0" cy="0"/>
          <a:chOff x="0" y="0"/>
          <a:chExt cx="0" cy="0"/>
        </a:xfrm>
      </p:grpSpPr>
      <p:sp>
        <p:nvSpPr>
          <p:cNvPr id="2456" name="Google Shape;2456;p204"/>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2457" name="Google Shape;2457;p2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458" name="Google Shape;2458;p2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59" name="Google Shape;2459;p20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60" name="Google Shape;2460;p2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61" name="Google Shape;2461;p20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62" name="Google Shape;2462;p204"/>
          <p:cNvSpPr txBox="1"/>
          <p:nvPr>
            <p:ph idx="2"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63" name="Google Shape;2463;p204"/>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blipFill>
          <a:blip r:embed="rId2">
            <a:alphaModFix/>
          </a:blip>
          <a:stretch>
            <a:fillRect/>
          </a:stretch>
        </a:blipFill>
      </p:bgPr>
    </p:bg>
    <p:spTree>
      <p:nvGrpSpPr>
        <p:cNvPr id="2464" name="Shape 2464"/>
        <p:cNvGrpSpPr/>
        <p:nvPr/>
      </p:nvGrpSpPr>
      <p:grpSpPr>
        <a:xfrm>
          <a:off x="0" y="0"/>
          <a:ext cx="0" cy="0"/>
          <a:chOff x="0" y="0"/>
          <a:chExt cx="0" cy="0"/>
        </a:xfrm>
      </p:grpSpPr>
      <p:cxnSp>
        <p:nvCxnSpPr>
          <p:cNvPr id="2465" name="Google Shape;2465;p20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66" name="Google Shape;2466;p2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467" name="Google Shape;2467;p20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468" name="Google Shape;2468;p2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69" name="Google Shape;2469;p20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70" name="Google Shape;2470;p205"/>
          <p:cNvSpPr txBox="1"/>
          <p:nvPr>
            <p:ph idx="2"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2471" name="Google Shape;2471;p205"/>
          <p:cNvSpPr txBox="1"/>
          <p:nvPr>
            <p:ph idx="3"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2472" name="Google Shape;2472;p20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
        <p:nvSpPr>
          <p:cNvPr id="2473" name="Google Shape;2473;p205"/>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74" name="Google Shape;2474;p205"/>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8" name="Google Shape;18;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latin typeface="Red Hat Display"/>
                <a:ea typeface="Red Hat Display"/>
                <a:cs typeface="Red Hat Display"/>
                <a:sym typeface="Red Hat Display"/>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9" name="Google Shape;19;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0" name="Google Shape;20;p3"/>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21" name="Google Shape;21;p3"/>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22" name="Google Shape;22;p3"/>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23" name="Google Shape;23;p3"/>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24" name="Google Shape;24;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5" name="Google Shape;25;p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6" name="Google Shape;26;p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7" name="Google Shape;27;p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8" name="Google Shape;28;p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9" name="Google Shape;29;p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 name="Google Shape;30;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3">
    <p:spTree>
      <p:nvGrpSpPr>
        <p:cNvPr id="179" name="Shape 179"/>
        <p:cNvGrpSpPr/>
        <p:nvPr/>
      </p:nvGrpSpPr>
      <p:grpSpPr>
        <a:xfrm>
          <a:off x="0" y="0"/>
          <a:ext cx="0" cy="0"/>
          <a:chOff x="0" y="0"/>
          <a:chExt cx="0" cy="0"/>
        </a:xfrm>
      </p:grpSpPr>
      <p:sp>
        <p:nvSpPr>
          <p:cNvPr id="180" name="Google Shape;180;p2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181" name="Google Shape;181;p21"/>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82" name="Google Shape;182;p21"/>
          <p:cNvSpPr txBox="1"/>
          <p:nvPr/>
        </p:nvSpPr>
        <p:spPr>
          <a:xfrm>
            <a:off x="5119000" y="6444600"/>
            <a:ext cx="1953900" cy="31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t>CONFIDENTIAL</a:t>
            </a:r>
            <a:endParaRPr sz="1600"/>
          </a:p>
        </p:txBody>
      </p:sp>
      <p:pic>
        <p:nvPicPr>
          <p:cNvPr id="183" name="Google Shape;183;p21"/>
          <p:cNvPicPr preferRelativeResize="0"/>
          <p:nvPr/>
        </p:nvPicPr>
        <p:blipFill>
          <a:blip r:embed="rId2">
            <a:alphaModFix/>
          </a:blip>
          <a:stretch>
            <a:fillRect/>
          </a:stretch>
        </p:blipFill>
        <p:spPr>
          <a:xfrm>
            <a:off x="10666167" y="6421267"/>
            <a:ext cx="1260233" cy="298100"/>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blipFill>
          <a:blip r:embed="rId2">
            <a:alphaModFix/>
          </a:blip>
          <a:stretch>
            <a:fillRect/>
          </a:stretch>
        </a:blipFill>
      </p:bgPr>
    </p:bg>
    <p:spTree>
      <p:nvGrpSpPr>
        <p:cNvPr id="2475" name="Shape 2475"/>
        <p:cNvGrpSpPr/>
        <p:nvPr/>
      </p:nvGrpSpPr>
      <p:grpSpPr>
        <a:xfrm>
          <a:off x="0" y="0"/>
          <a:ext cx="0" cy="0"/>
          <a:chOff x="0" y="0"/>
          <a:chExt cx="0" cy="0"/>
        </a:xfrm>
      </p:grpSpPr>
      <p:cxnSp>
        <p:nvCxnSpPr>
          <p:cNvPr id="2476" name="Google Shape;2476;p20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77" name="Google Shape;2477;p2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478" name="Google Shape;2478;p20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479" name="Google Shape;2479;p2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80" name="Google Shape;2480;p20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81" name="Google Shape;2481;p206"/>
          <p:cNvSpPr txBox="1"/>
          <p:nvPr>
            <p:ph idx="2"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2482" name="Google Shape;2482;p206"/>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
        <p:nvSpPr>
          <p:cNvPr id="2483" name="Google Shape;2483;p206"/>
          <p:cNvSpPr txBox="1"/>
          <p:nvPr>
            <p:ph idx="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484" name="Google Shape;2484;p206"/>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mericas Lockup (Red)">
  <p:cSld name="TITLE_5">
    <p:bg>
      <p:bgPr>
        <a:blipFill>
          <a:blip r:embed="rId2">
            <a:alphaModFix/>
          </a:blip>
          <a:stretch>
            <a:fillRect/>
          </a:stretch>
        </a:blipFill>
      </p:bgPr>
    </p:bg>
    <p:spTree>
      <p:nvGrpSpPr>
        <p:cNvPr id="2485" name="Shape 2485"/>
        <p:cNvGrpSpPr/>
        <p:nvPr/>
      </p:nvGrpSpPr>
      <p:grpSpPr>
        <a:xfrm>
          <a:off x="0" y="0"/>
          <a:ext cx="0" cy="0"/>
          <a:chOff x="0" y="0"/>
          <a:chExt cx="0" cy="0"/>
        </a:xfrm>
      </p:grpSpPr>
      <p:pic>
        <p:nvPicPr>
          <p:cNvPr id="2486" name="Google Shape;2486;p207"/>
          <p:cNvPicPr preferRelativeResize="0"/>
          <p:nvPr/>
        </p:nvPicPr>
        <p:blipFill rotWithShape="1">
          <a:blip r:embed="rId3">
            <a:alphaModFix/>
          </a:blip>
          <a:srcRect b="0" l="0" r="0" t="9"/>
          <a:stretch/>
        </p:blipFill>
        <p:spPr>
          <a:xfrm>
            <a:off x="3226975" y="1220025"/>
            <a:ext cx="5738046" cy="4417949"/>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mericas Lockup (Red) 1">
  <p:cSld name="TITLE_5_1">
    <p:bg>
      <p:bgPr>
        <a:blipFill>
          <a:blip r:embed="rId2">
            <a:alphaModFix/>
          </a:blip>
          <a:stretch>
            <a:fillRect/>
          </a:stretch>
        </a:blipFill>
      </p:bgPr>
    </p:bg>
    <p:spTree>
      <p:nvGrpSpPr>
        <p:cNvPr id="2487" name="Shape 2487"/>
        <p:cNvGrpSpPr/>
        <p:nvPr/>
      </p:nvGrpSpPr>
      <p:grpSpPr>
        <a:xfrm>
          <a:off x="0" y="0"/>
          <a:ext cx="0" cy="0"/>
          <a:chOff x="0" y="0"/>
          <a:chExt cx="0" cy="0"/>
        </a:xfrm>
      </p:grpSpPr>
      <p:pic>
        <p:nvPicPr>
          <p:cNvPr id="2488" name="Google Shape;2488;p208"/>
          <p:cNvPicPr preferRelativeResize="0"/>
          <p:nvPr/>
        </p:nvPicPr>
        <p:blipFill rotWithShape="1">
          <a:blip r:embed="rId3">
            <a:alphaModFix/>
          </a:blip>
          <a:srcRect b="0" l="0" r="0" t="9"/>
          <a:stretch/>
        </p:blipFill>
        <p:spPr>
          <a:xfrm>
            <a:off x="3226975" y="1220025"/>
            <a:ext cx="5738046" cy="4417949"/>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EA Lockup (Red)">
  <p:cSld name="TITLE_4_2">
    <p:bg>
      <p:bgPr>
        <a:blipFill>
          <a:blip r:embed="rId2">
            <a:alphaModFix/>
          </a:blip>
          <a:stretch>
            <a:fillRect/>
          </a:stretch>
        </a:blipFill>
      </p:bgPr>
    </p:bg>
    <p:spTree>
      <p:nvGrpSpPr>
        <p:cNvPr id="2489" name="Shape 2489"/>
        <p:cNvGrpSpPr/>
        <p:nvPr/>
      </p:nvGrpSpPr>
      <p:grpSpPr>
        <a:xfrm>
          <a:off x="0" y="0"/>
          <a:ext cx="0" cy="0"/>
          <a:chOff x="0" y="0"/>
          <a:chExt cx="0" cy="0"/>
        </a:xfrm>
      </p:grpSpPr>
      <p:pic>
        <p:nvPicPr>
          <p:cNvPr id="2490" name="Google Shape;2490;p209"/>
          <p:cNvPicPr preferRelativeResize="0"/>
          <p:nvPr/>
        </p:nvPicPr>
        <p:blipFill rotWithShape="1">
          <a:blip r:embed="rId3">
            <a:alphaModFix/>
          </a:blip>
          <a:srcRect b="0" l="0" r="0" t="9"/>
          <a:stretch/>
        </p:blipFill>
        <p:spPr>
          <a:xfrm>
            <a:off x="3226975" y="1220025"/>
            <a:ext cx="5738046" cy="4417949"/>
          </a:xfrm>
          <a:prstGeom prst="rect">
            <a:avLst/>
          </a:prstGeom>
          <a:noFill/>
          <a:ln>
            <a:noFill/>
          </a:ln>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AC Lockup (Red)">
  <p:cSld name="TITLE_4_1_1">
    <p:bg>
      <p:bgPr>
        <a:blipFill>
          <a:blip r:embed="rId2">
            <a:alphaModFix/>
          </a:blip>
          <a:stretch>
            <a:fillRect/>
          </a:stretch>
        </a:blipFill>
      </p:bgPr>
    </p:bg>
    <p:spTree>
      <p:nvGrpSpPr>
        <p:cNvPr id="2491" name="Shape 2491"/>
        <p:cNvGrpSpPr/>
        <p:nvPr/>
      </p:nvGrpSpPr>
      <p:grpSpPr>
        <a:xfrm>
          <a:off x="0" y="0"/>
          <a:ext cx="0" cy="0"/>
          <a:chOff x="0" y="0"/>
          <a:chExt cx="0" cy="0"/>
        </a:xfrm>
      </p:grpSpPr>
      <p:pic>
        <p:nvPicPr>
          <p:cNvPr id="2492" name="Google Shape;2492;p210"/>
          <p:cNvPicPr preferRelativeResize="0"/>
          <p:nvPr/>
        </p:nvPicPr>
        <p:blipFill rotWithShape="1">
          <a:blip r:embed="rId3">
            <a:alphaModFix/>
          </a:blip>
          <a:srcRect b="0" l="0" r="0" t="9"/>
          <a:stretch/>
        </p:blipFill>
        <p:spPr>
          <a:xfrm>
            <a:off x="3226975" y="1220025"/>
            <a:ext cx="5738046" cy="4417949"/>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93" name="Shape 2493"/>
        <p:cNvGrpSpPr/>
        <p:nvPr/>
      </p:nvGrpSpPr>
      <p:grpSpPr>
        <a:xfrm>
          <a:off x="0" y="0"/>
          <a:ext cx="0" cy="0"/>
          <a:chOff x="0" y="0"/>
          <a:chExt cx="0" cy="0"/>
        </a:xfrm>
      </p:grpSpPr>
      <p:sp>
        <p:nvSpPr>
          <p:cNvPr id="2494" name="Google Shape;2494;p211"/>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495" name="Google Shape;2495;p2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2499" name="Shape 2499"/>
        <p:cNvGrpSpPr/>
        <p:nvPr/>
      </p:nvGrpSpPr>
      <p:grpSpPr>
        <a:xfrm>
          <a:off x="0" y="0"/>
          <a:ext cx="0" cy="0"/>
          <a:chOff x="0" y="0"/>
          <a:chExt cx="0" cy="0"/>
        </a:xfrm>
      </p:grpSpPr>
      <p:sp>
        <p:nvSpPr>
          <p:cNvPr id="2500" name="Google Shape;2500;p21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501" name="Google Shape;2501;p21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502" name="Google Shape;2502;p213"/>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2503" name="Google Shape;2503;p213"/>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504" name="Google Shape;2504;p213"/>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505" name="Google Shape;2505;p21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506" name="Google Shape;2506;p21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07" name="Google Shape;2507;p2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2508" name="Shape 2508"/>
        <p:cNvGrpSpPr/>
        <p:nvPr/>
      </p:nvGrpSpPr>
      <p:grpSpPr>
        <a:xfrm>
          <a:off x="0" y="0"/>
          <a:ext cx="0" cy="0"/>
          <a:chOff x="0" y="0"/>
          <a:chExt cx="0" cy="0"/>
        </a:xfrm>
      </p:grpSpPr>
      <p:sp>
        <p:nvSpPr>
          <p:cNvPr id="2509" name="Google Shape;2509;p21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2510" name="Google Shape;2510;p21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511" name="Google Shape;2511;p214"/>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2512" name="Google Shape;2512;p214"/>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513" name="Google Shape;2513;p214"/>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2514" name="Google Shape;2514;p214"/>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2515" name="Google Shape;2515;p214"/>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2516" name="Google Shape;2516;p214"/>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2517" name="Google Shape;2517;p214"/>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2518" name="Google Shape;2518;p214"/>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2519" name="Google Shape;2519;p214"/>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2520" name="Google Shape;2520;p214"/>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2521" name="Google Shape;2521;p214"/>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522" name="Google Shape;2522;p21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23" name="Google Shape;2523;p2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524" name="Shape 2524"/>
        <p:cNvGrpSpPr/>
        <p:nvPr/>
      </p:nvGrpSpPr>
      <p:grpSpPr>
        <a:xfrm>
          <a:off x="0" y="0"/>
          <a:ext cx="0" cy="0"/>
          <a:chOff x="0" y="0"/>
          <a:chExt cx="0" cy="0"/>
        </a:xfrm>
      </p:grpSpPr>
      <p:sp>
        <p:nvSpPr>
          <p:cNvPr id="2525" name="Google Shape;2525;p215"/>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2526" name="Google Shape;2526;p2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527" name="Google Shape;2527;p215"/>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2528" name="Google Shape;2528;p215"/>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2529" name="Google Shape;2529;p215"/>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2530" name="Google Shape;2530;p21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531" name="Google Shape;2531;p21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32" name="Google Shape;2532;p2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2533" name="Shape 2533"/>
        <p:cNvGrpSpPr/>
        <p:nvPr/>
      </p:nvGrpSpPr>
      <p:grpSpPr>
        <a:xfrm>
          <a:off x="0" y="0"/>
          <a:ext cx="0" cy="0"/>
          <a:chOff x="0" y="0"/>
          <a:chExt cx="0" cy="0"/>
        </a:xfrm>
      </p:grpSpPr>
      <p:sp>
        <p:nvSpPr>
          <p:cNvPr id="2534" name="Google Shape;2534;p216"/>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2535" name="Google Shape;2535;p21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536" name="Google Shape;2536;p216"/>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2537" name="Google Shape;2537;p216"/>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538" name="Google Shape;2538;p216"/>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2539" name="Google Shape;2539;p216"/>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2540" name="Google Shape;2540;p216"/>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2541" name="Google Shape;2541;p216"/>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2542" name="Google Shape;2542;p216"/>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2543" name="Google Shape;2543;p216"/>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2544" name="Google Shape;2544;p216"/>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2545" name="Google Shape;2545;p216"/>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2546" name="Google Shape;2546;p216"/>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2547" name="Google Shape;2547;p21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48" name="Google Shape;2548;p2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
    <p:spTree>
      <p:nvGrpSpPr>
        <p:cNvPr id="184" name="Shape 184"/>
        <p:cNvGrpSpPr/>
        <p:nvPr/>
      </p:nvGrpSpPr>
      <p:grpSpPr>
        <a:xfrm>
          <a:off x="0" y="0"/>
          <a:ext cx="0" cy="0"/>
          <a:chOff x="0" y="0"/>
          <a:chExt cx="0" cy="0"/>
        </a:xfrm>
      </p:grpSpPr>
      <p:sp>
        <p:nvSpPr>
          <p:cNvPr id="185" name="Google Shape;185;p2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86" name="Google Shape;186;p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87" name="Google Shape;187;p2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88" name="Google Shape;188;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9" name="Google Shape;189;p22"/>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190" name="Google Shape;190;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1" name="Google Shape;191;p2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2" name="Google Shape;192;p22"/>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2549" name="Shape 2549"/>
        <p:cNvGrpSpPr/>
        <p:nvPr/>
      </p:nvGrpSpPr>
      <p:grpSpPr>
        <a:xfrm>
          <a:off x="0" y="0"/>
          <a:ext cx="0" cy="0"/>
          <a:chOff x="0" y="0"/>
          <a:chExt cx="0" cy="0"/>
        </a:xfrm>
      </p:grpSpPr>
      <p:sp>
        <p:nvSpPr>
          <p:cNvPr id="2550" name="Google Shape;2550;p21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551" name="Google Shape;2551;p21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552" name="Google Shape;2552;p217"/>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553" name="Google Shape;2553;p2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54" name="Google Shape;2554;p217"/>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2555" name="Google Shape;2555;p217"/>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2556" name="Google Shape;2556;p217"/>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2557" name="Google Shape;2557;p217"/>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2558" name="Shape 2558"/>
        <p:cNvGrpSpPr/>
        <p:nvPr/>
      </p:nvGrpSpPr>
      <p:grpSpPr>
        <a:xfrm>
          <a:off x="0" y="0"/>
          <a:ext cx="0" cy="0"/>
          <a:chOff x="0" y="0"/>
          <a:chExt cx="0" cy="0"/>
        </a:xfrm>
      </p:grpSpPr>
      <p:sp>
        <p:nvSpPr>
          <p:cNvPr id="2559" name="Google Shape;2559;p21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560" name="Google Shape;2560;p21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561" name="Google Shape;2561;p218"/>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562" name="Google Shape;2562;p2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63" name="Google Shape;2563;p218"/>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2564" name="Google Shape;2564;p21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2565" name="Google Shape;2565;p218"/>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2566" name="Google Shape;2566;p218"/>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2567" name="Google Shape;2567;p218"/>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2568" name="Google Shape;2568;p218"/>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2569" name="Google Shape;2569;p218"/>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2570" name="Google Shape;2570;p218"/>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2571" name="Google Shape;2571;p218"/>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2572" name="Google Shape;2572;p218"/>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573" name="Google Shape;2573;p218"/>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574" name="Shape 2574"/>
        <p:cNvGrpSpPr/>
        <p:nvPr/>
      </p:nvGrpSpPr>
      <p:grpSpPr>
        <a:xfrm>
          <a:off x="0" y="0"/>
          <a:ext cx="0" cy="0"/>
          <a:chOff x="0" y="0"/>
          <a:chExt cx="0" cy="0"/>
        </a:xfrm>
      </p:grpSpPr>
      <p:sp>
        <p:nvSpPr>
          <p:cNvPr id="2575" name="Google Shape;2575;p219"/>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2576" name="Google Shape;2576;p21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77" name="Google Shape;2577;p2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578" name="Google Shape;2578;p2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79" name="Google Shape;2579;p2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2580" name="Google Shape;2580;p21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2581" name="Google Shape;2581;p219"/>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2582" name="Google Shape;2582;p21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2583" name="Shape 2583"/>
        <p:cNvGrpSpPr/>
        <p:nvPr/>
      </p:nvGrpSpPr>
      <p:grpSpPr>
        <a:xfrm>
          <a:off x="0" y="0"/>
          <a:ext cx="0" cy="0"/>
          <a:chOff x="0" y="0"/>
          <a:chExt cx="0" cy="0"/>
        </a:xfrm>
      </p:grpSpPr>
      <p:sp>
        <p:nvSpPr>
          <p:cNvPr id="2584" name="Google Shape;2584;p220"/>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585" name="Google Shape;2585;p22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86" name="Google Shape;2586;p2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587" name="Google Shape;2587;p2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88" name="Google Shape;2588;p2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589" name="Google Shape;2589;p22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590" name="Google Shape;2590;p220"/>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2591" name="Google Shape;2591;p220"/>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592" name="Shape 2592"/>
        <p:cNvGrpSpPr/>
        <p:nvPr/>
      </p:nvGrpSpPr>
      <p:grpSpPr>
        <a:xfrm>
          <a:off x="0" y="0"/>
          <a:ext cx="0" cy="0"/>
          <a:chOff x="0" y="0"/>
          <a:chExt cx="0" cy="0"/>
        </a:xfrm>
      </p:grpSpPr>
      <p:sp>
        <p:nvSpPr>
          <p:cNvPr id="2593" name="Google Shape;2593;p221"/>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594" name="Google Shape;2594;p22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595" name="Google Shape;2595;p2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596" name="Google Shape;2596;p2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597" name="Google Shape;2597;p2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598" name="Google Shape;2598;p221"/>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2599" name="Google Shape;2599;p22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600" name="Google Shape;2600;p22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2601" name="Google Shape;2601;p221"/>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602" name="Shape 2602"/>
        <p:cNvGrpSpPr/>
        <p:nvPr/>
      </p:nvGrpSpPr>
      <p:grpSpPr>
        <a:xfrm>
          <a:off x="0" y="0"/>
          <a:ext cx="0" cy="0"/>
          <a:chOff x="0" y="0"/>
          <a:chExt cx="0" cy="0"/>
        </a:xfrm>
      </p:grpSpPr>
      <p:sp>
        <p:nvSpPr>
          <p:cNvPr id="2603" name="Google Shape;2603;p22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2604" name="Google Shape;2604;p22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605" name="Google Shape;2605;p2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06" name="Google Shape;2606;p22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607" name="Google Shape;2607;p22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608" name="Google Shape;2608;p22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2609" name="Google Shape;2609;p22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610" name="Shape 2610"/>
        <p:cNvGrpSpPr/>
        <p:nvPr/>
      </p:nvGrpSpPr>
      <p:grpSpPr>
        <a:xfrm>
          <a:off x="0" y="0"/>
          <a:ext cx="0" cy="0"/>
          <a:chOff x="0" y="0"/>
          <a:chExt cx="0" cy="0"/>
        </a:xfrm>
      </p:grpSpPr>
      <p:sp>
        <p:nvSpPr>
          <p:cNvPr id="2611" name="Google Shape;2611;p22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2612" name="Google Shape;2612;p22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613" name="Google Shape;2613;p2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14" name="Google Shape;2614;p22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615" name="Google Shape;2615;p22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2616" name="Google Shape;2616;p22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617" name="Google Shape;2617;p22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618" name="Google Shape;2618;p2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2619" name="Shape 2619"/>
        <p:cNvGrpSpPr/>
        <p:nvPr/>
      </p:nvGrpSpPr>
      <p:grpSpPr>
        <a:xfrm>
          <a:off x="0" y="0"/>
          <a:ext cx="0" cy="0"/>
          <a:chOff x="0" y="0"/>
          <a:chExt cx="0" cy="0"/>
        </a:xfrm>
      </p:grpSpPr>
      <p:sp>
        <p:nvSpPr>
          <p:cNvPr id="2620" name="Google Shape;2620;p224"/>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2621" name="Google Shape;2621;p224"/>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622" name="Google Shape;2622;p2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23" name="Google Shape;2623;p22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624" name="Google Shape;2624;p22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625" name="Google Shape;2625;p224"/>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2626" name="Shape 2626"/>
        <p:cNvGrpSpPr/>
        <p:nvPr/>
      </p:nvGrpSpPr>
      <p:grpSpPr>
        <a:xfrm>
          <a:off x="0" y="0"/>
          <a:ext cx="0" cy="0"/>
          <a:chOff x="0" y="0"/>
          <a:chExt cx="0" cy="0"/>
        </a:xfrm>
      </p:grpSpPr>
      <p:sp>
        <p:nvSpPr>
          <p:cNvPr id="2627" name="Google Shape;2627;p22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628" name="Google Shape;2628;p22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629" name="Google Shape;2629;p2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30" name="Google Shape;2630;p22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631" name="Google Shape;2631;p2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32" name="Google Shape;2632;p22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633" name="Google Shape;2633;p2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34" name="Google Shape;2634;p22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2635" name="Shape 2635"/>
        <p:cNvGrpSpPr/>
        <p:nvPr/>
      </p:nvGrpSpPr>
      <p:grpSpPr>
        <a:xfrm>
          <a:off x="0" y="0"/>
          <a:ext cx="0" cy="0"/>
          <a:chOff x="0" y="0"/>
          <a:chExt cx="0" cy="0"/>
        </a:xfrm>
      </p:grpSpPr>
      <p:sp>
        <p:nvSpPr>
          <p:cNvPr id="2636" name="Google Shape;2636;p22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2637" name="Google Shape;2637;p22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638" name="Google Shape;2638;p2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2639" name="Google Shape;2639;p22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640" name="Google Shape;2640;p2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641" name="Google Shape;2641;p22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642" name="Google Shape;2642;p22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2643" name="Google Shape;2643;p226"/>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25">
    <p:spTree>
      <p:nvGrpSpPr>
        <p:cNvPr id="193" name="Shape 193"/>
        <p:cNvGrpSpPr/>
        <p:nvPr/>
      </p:nvGrpSpPr>
      <p:grpSpPr>
        <a:xfrm>
          <a:off x="0" y="0"/>
          <a:ext cx="0" cy="0"/>
          <a:chOff x="0" y="0"/>
          <a:chExt cx="0" cy="0"/>
        </a:xfrm>
      </p:grpSpPr>
      <p:sp>
        <p:nvSpPr>
          <p:cNvPr id="194" name="Google Shape;194;p2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95" name="Google Shape;195;p2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cxnSp>
        <p:nvCxnSpPr>
          <p:cNvPr id="196" name="Google Shape;196;p2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97" name="Google Shape;197;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8" name="Google Shape;198;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 name="Google Shape;199;p23"/>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
        <p:nvSpPr>
          <p:cNvPr id="200" name="Google Shape;200;p23"/>
          <p:cNvSpPr txBox="1"/>
          <p:nvPr/>
        </p:nvSpPr>
        <p:spPr>
          <a:xfrm>
            <a:off x="645600" y="200"/>
            <a:ext cx="4811700" cy="886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800">
                <a:solidFill>
                  <a:srgbClr val="FF0000"/>
                </a:solidFill>
                <a:latin typeface="Overpass"/>
                <a:ea typeface="Overpass"/>
                <a:cs typeface="Overpass"/>
                <a:sym typeface="Overpass"/>
              </a:rPr>
              <a:t>RH-SSO Technical Deep Dive</a:t>
            </a:r>
            <a:endParaRPr b="1" sz="800">
              <a:solidFill>
                <a:srgbClr val="FF0000"/>
              </a:solidFill>
              <a:latin typeface="Overpass"/>
              <a:ea typeface="Overpass"/>
              <a:cs typeface="Overpass"/>
              <a:sym typeface="Overpass"/>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644" name="Shape 2644"/>
        <p:cNvGrpSpPr/>
        <p:nvPr/>
      </p:nvGrpSpPr>
      <p:grpSpPr>
        <a:xfrm>
          <a:off x="0" y="0"/>
          <a:ext cx="0" cy="0"/>
          <a:chOff x="0" y="0"/>
          <a:chExt cx="0" cy="0"/>
        </a:xfrm>
      </p:grpSpPr>
      <p:sp>
        <p:nvSpPr>
          <p:cNvPr id="2645" name="Google Shape;2645;p227"/>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2646" name="Google Shape;2646;p227"/>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647" name="Google Shape;2647;p2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2648" name="Shape 2648"/>
        <p:cNvGrpSpPr/>
        <p:nvPr/>
      </p:nvGrpSpPr>
      <p:grpSpPr>
        <a:xfrm>
          <a:off x="0" y="0"/>
          <a:ext cx="0" cy="0"/>
          <a:chOff x="0" y="0"/>
          <a:chExt cx="0" cy="0"/>
        </a:xfrm>
      </p:grpSpPr>
      <p:cxnSp>
        <p:nvCxnSpPr>
          <p:cNvPr id="2649" name="Google Shape;2649;p22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650" name="Google Shape;2650;p22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2651" name="Google Shape;2651;p2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52" name="Google Shape;2652;p228"/>
          <p:cNvSpPr/>
          <p:nvPr/>
        </p:nvSpPr>
        <p:spPr>
          <a:xfrm>
            <a:off x="0" y="67"/>
            <a:ext cx="64200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2">
    <p:spTree>
      <p:nvGrpSpPr>
        <p:cNvPr id="2653" name="Shape 2653"/>
        <p:cNvGrpSpPr/>
        <p:nvPr/>
      </p:nvGrpSpPr>
      <p:grpSpPr>
        <a:xfrm>
          <a:off x="0" y="0"/>
          <a:ext cx="0" cy="0"/>
          <a:chOff x="0" y="0"/>
          <a:chExt cx="0" cy="0"/>
        </a:xfrm>
      </p:grpSpPr>
      <p:cxnSp>
        <p:nvCxnSpPr>
          <p:cNvPr id="2654" name="Google Shape;2654;p22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655" name="Google Shape;2655;p229"/>
          <p:cNvSpPr txBox="1"/>
          <p:nvPr>
            <p:ph idx="1" type="subTitle"/>
          </p:nvPr>
        </p:nvSpPr>
        <p:spPr>
          <a:xfrm>
            <a:off x="447767" y="261937"/>
            <a:ext cx="5148900" cy="4035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2656" name="Google Shape;2656;p22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657" name="Google Shape;2657;p2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58" name="Google Shape;2658;p2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59" name="Google Shape;2659;p229"/>
          <p:cNvSpPr txBox="1"/>
          <p:nvPr>
            <p:ph idx="2" type="subTitle"/>
          </p:nvPr>
        </p:nvSpPr>
        <p:spPr>
          <a:xfrm>
            <a:off x="885066" y="6169567"/>
            <a:ext cx="8748000" cy="5595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2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p:txBody>
      </p:sp>
      <p:sp>
        <p:nvSpPr>
          <p:cNvPr id="2660" name="Google Shape;2660;p229"/>
          <p:cNvSpPr txBox="1"/>
          <p:nvPr/>
        </p:nvSpPr>
        <p:spPr>
          <a:xfrm>
            <a:off x="7400564" y="6169567"/>
            <a:ext cx="3175200" cy="5595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 sz="700">
                <a:solidFill>
                  <a:srgbClr val="4D4D4F"/>
                </a:solidFill>
                <a:latin typeface="Red Hat Display"/>
                <a:ea typeface="Red Hat Display"/>
                <a:cs typeface="Red Hat Display"/>
                <a:sym typeface="Red Hat Display"/>
              </a:rPr>
              <a:t>F18017-190601</a:t>
            </a:r>
            <a:endParaRPr sz="700">
              <a:solidFill>
                <a:srgbClr val="4D4D4F"/>
              </a:solidFill>
              <a:latin typeface="Red Hat Display"/>
              <a:ea typeface="Red Hat Display"/>
              <a:cs typeface="Red Hat Display"/>
              <a:sym typeface="Red Hat Display"/>
            </a:endParaRPr>
          </a:p>
        </p:txBody>
      </p:sp>
      <p:sp>
        <p:nvSpPr>
          <p:cNvPr id="2661" name="Google Shape;2661;p229"/>
          <p:cNvSpPr txBox="1"/>
          <p:nvPr>
            <p:ph idx="3" type="subTitle"/>
          </p:nvPr>
        </p:nvSpPr>
        <p:spPr>
          <a:xfrm>
            <a:off x="447767" y="1250500"/>
            <a:ext cx="11296500" cy="559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Red Hat Display"/>
                <a:ea typeface="Red Hat Display"/>
                <a:cs typeface="Red Hat Display"/>
                <a:sym typeface="Red Hat Display"/>
              </a:defRPr>
            </a:lvl1pPr>
            <a:lvl2pPr lvl="1" rtl="0" algn="ctr">
              <a:spcBef>
                <a:spcPts val="2100"/>
              </a:spcBef>
              <a:spcAft>
                <a:spcPts val="0"/>
              </a:spcAft>
              <a:buNone/>
              <a:defRPr>
                <a:latin typeface="Red Hat Display"/>
                <a:ea typeface="Red Hat Display"/>
                <a:cs typeface="Red Hat Display"/>
                <a:sym typeface="Red Hat Display"/>
              </a:defRPr>
            </a:lvl2pPr>
            <a:lvl3pPr lvl="2" rtl="0" algn="ctr">
              <a:spcBef>
                <a:spcPts val="2100"/>
              </a:spcBef>
              <a:spcAft>
                <a:spcPts val="0"/>
              </a:spcAft>
              <a:buNone/>
              <a:defRPr>
                <a:latin typeface="Red Hat Display"/>
                <a:ea typeface="Red Hat Display"/>
                <a:cs typeface="Red Hat Display"/>
                <a:sym typeface="Red Hat Display"/>
              </a:defRPr>
            </a:lvl3pPr>
            <a:lvl4pPr lvl="3" rtl="0" algn="ctr">
              <a:spcBef>
                <a:spcPts val="2100"/>
              </a:spcBef>
              <a:spcAft>
                <a:spcPts val="0"/>
              </a:spcAft>
              <a:buNone/>
              <a:defRPr>
                <a:latin typeface="Red Hat Display"/>
                <a:ea typeface="Red Hat Display"/>
                <a:cs typeface="Red Hat Display"/>
                <a:sym typeface="Red Hat Display"/>
              </a:defRPr>
            </a:lvl4pPr>
            <a:lvl5pPr lvl="4" rtl="0" algn="ctr">
              <a:spcBef>
                <a:spcPts val="2100"/>
              </a:spcBef>
              <a:spcAft>
                <a:spcPts val="0"/>
              </a:spcAft>
              <a:buNone/>
              <a:defRPr>
                <a:latin typeface="Red Hat Display"/>
                <a:ea typeface="Red Hat Display"/>
                <a:cs typeface="Red Hat Display"/>
                <a:sym typeface="Red Hat Display"/>
              </a:defRPr>
            </a:lvl5pPr>
            <a:lvl6pPr lvl="5" rtl="0" algn="ctr">
              <a:spcBef>
                <a:spcPts val="2100"/>
              </a:spcBef>
              <a:spcAft>
                <a:spcPts val="0"/>
              </a:spcAft>
              <a:buNone/>
              <a:defRPr>
                <a:latin typeface="Red Hat Display"/>
                <a:ea typeface="Red Hat Display"/>
                <a:cs typeface="Red Hat Display"/>
                <a:sym typeface="Red Hat Display"/>
              </a:defRPr>
            </a:lvl6pPr>
            <a:lvl7pPr lvl="6" rtl="0" algn="ctr">
              <a:spcBef>
                <a:spcPts val="2100"/>
              </a:spcBef>
              <a:spcAft>
                <a:spcPts val="0"/>
              </a:spcAft>
              <a:buNone/>
              <a:defRPr>
                <a:latin typeface="Red Hat Display"/>
                <a:ea typeface="Red Hat Display"/>
                <a:cs typeface="Red Hat Display"/>
                <a:sym typeface="Red Hat Display"/>
              </a:defRPr>
            </a:lvl7pPr>
            <a:lvl8pPr lvl="7" rtl="0" algn="ctr">
              <a:spcBef>
                <a:spcPts val="2100"/>
              </a:spcBef>
              <a:spcAft>
                <a:spcPts val="0"/>
              </a:spcAft>
              <a:buNone/>
              <a:defRPr>
                <a:latin typeface="Red Hat Display"/>
                <a:ea typeface="Red Hat Display"/>
                <a:cs typeface="Red Hat Display"/>
                <a:sym typeface="Red Hat Display"/>
              </a:defRPr>
            </a:lvl8pPr>
            <a:lvl9pPr lvl="8" rtl="0" algn="ctr">
              <a:spcBef>
                <a:spcPts val="2100"/>
              </a:spcBef>
              <a:spcAft>
                <a:spcPts val="2100"/>
              </a:spcAft>
              <a:buNone/>
              <a:defRPr>
                <a:latin typeface="Red Hat Display"/>
                <a:ea typeface="Red Hat Display"/>
                <a:cs typeface="Red Hat Display"/>
                <a:sym typeface="Red Hat Display"/>
              </a:defRPr>
            </a:lvl9pPr>
          </a:lstStyle>
          <a:p/>
        </p:txBody>
      </p:sp>
      <p:sp>
        <p:nvSpPr>
          <p:cNvPr id="2662" name="Google Shape;2662;p229"/>
          <p:cNvSpPr txBox="1"/>
          <p:nvPr>
            <p:ph type="title"/>
          </p:nvPr>
        </p:nvSpPr>
        <p:spPr>
          <a:xfrm>
            <a:off x="447767" y="665333"/>
            <a:ext cx="11296500" cy="559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1">
    <p:bg>
      <p:bgPr>
        <a:solidFill>
          <a:srgbClr val="F3F3F3"/>
        </a:solidFill>
      </p:bgPr>
    </p:bg>
    <p:spTree>
      <p:nvGrpSpPr>
        <p:cNvPr id="2663" name="Shape 2663"/>
        <p:cNvGrpSpPr/>
        <p:nvPr/>
      </p:nvGrpSpPr>
      <p:grpSpPr>
        <a:xfrm>
          <a:off x="0" y="0"/>
          <a:ext cx="0" cy="0"/>
          <a:chOff x="0" y="0"/>
          <a:chExt cx="0" cy="0"/>
        </a:xfrm>
      </p:grpSpPr>
      <p:pic>
        <p:nvPicPr>
          <p:cNvPr id="2664" name="Google Shape;2664;p2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Y">
  <p:cSld name="CUSTOM_2_2">
    <p:bg>
      <p:bgPr>
        <a:solidFill>
          <a:srgbClr val="545860"/>
        </a:solidFill>
      </p:bgPr>
    </p:bg>
    <p:spTree>
      <p:nvGrpSpPr>
        <p:cNvPr id="2665" name="Shape 2665"/>
        <p:cNvGrpSpPr/>
        <p:nvPr/>
      </p:nvGrpSpPr>
      <p:grpSpPr>
        <a:xfrm>
          <a:off x="0" y="0"/>
          <a:ext cx="0" cy="0"/>
          <a:chOff x="0" y="0"/>
          <a:chExt cx="0" cy="0"/>
        </a:xfrm>
      </p:grpSpPr>
      <p:sp>
        <p:nvSpPr>
          <p:cNvPr id="2666" name="Google Shape;2666;p231"/>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2667" name="Shape 2667"/>
        <p:cNvGrpSpPr/>
        <p:nvPr/>
      </p:nvGrpSpPr>
      <p:grpSpPr>
        <a:xfrm>
          <a:off x="0" y="0"/>
          <a:ext cx="0" cy="0"/>
          <a:chOff x="0" y="0"/>
          <a:chExt cx="0" cy="0"/>
        </a:xfrm>
      </p:grpSpPr>
      <p:sp>
        <p:nvSpPr>
          <p:cNvPr id="2668" name="Google Shape;2668;p232"/>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2669" name="Google Shape;2669;p232"/>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670" name="Google Shape;2670;p2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8">
  <p:cSld name="CUSTOM_1_8">
    <p:spTree>
      <p:nvGrpSpPr>
        <p:cNvPr id="2671" name="Shape 2671"/>
        <p:cNvGrpSpPr/>
        <p:nvPr/>
      </p:nvGrpSpPr>
      <p:grpSpPr>
        <a:xfrm>
          <a:off x="0" y="0"/>
          <a:ext cx="0" cy="0"/>
          <a:chOff x="0" y="0"/>
          <a:chExt cx="0" cy="0"/>
        </a:xfrm>
      </p:grpSpPr>
      <p:sp>
        <p:nvSpPr>
          <p:cNvPr id="2672" name="Google Shape;2672;p233"/>
          <p:cNvSpPr txBox="1"/>
          <p:nvPr>
            <p:ph idx="1" type="body"/>
          </p:nvPr>
        </p:nvSpPr>
        <p:spPr>
          <a:xfrm>
            <a:off x="1102267" y="2167900"/>
            <a:ext cx="9987600" cy="3526500"/>
          </a:xfrm>
          <a:prstGeom prst="rect">
            <a:avLst/>
          </a:prstGeom>
          <a:noFill/>
          <a:ln>
            <a:noFill/>
          </a:ln>
        </p:spPr>
        <p:txBody>
          <a:bodyPr anchorCtr="0" anchor="t" bIns="121900" lIns="121900" spcFirstLastPara="1" rIns="121900" wrap="square" tIns="121900">
            <a:noAutofit/>
          </a:bodyPr>
          <a:lstStyle>
            <a:lvl1pPr indent="-311150" lvl="0" marL="457200" marR="0" rtl="0" algn="l">
              <a:lnSpc>
                <a:spcPct val="115000"/>
              </a:lnSpc>
              <a:spcBef>
                <a:spcPts val="80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1pPr>
            <a:lvl2pPr indent="-311150" lvl="1" marL="9144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2pPr>
            <a:lvl3pPr indent="-311150" lvl="2" marL="13716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3pPr>
            <a:lvl4pPr indent="-311150" lvl="3" marL="18288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4pPr>
            <a:lvl5pPr indent="-311150" lvl="4" marL="22860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5pPr>
            <a:lvl6pPr indent="-311150" lvl="5" marL="27432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6pPr>
            <a:lvl7pPr indent="-311150" lvl="6" marL="32004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7pPr>
            <a:lvl8pPr indent="-311150" lvl="7" marL="36576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8pPr>
            <a:lvl9pPr indent="-311150" lvl="8" marL="41148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9pPr>
          </a:lstStyle>
          <a:p/>
        </p:txBody>
      </p:sp>
      <p:sp>
        <p:nvSpPr>
          <p:cNvPr id="2673" name="Google Shape;2673;p233"/>
          <p:cNvSpPr txBox="1"/>
          <p:nvPr>
            <p:ph type="title"/>
          </p:nvPr>
        </p:nvSpPr>
        <p:spPr>
          <a:xfrm>
            <a:off x="415600" y="562033"/>
            <a:ext cx="11360700" cy="5763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chemeClr val="dk1"/>
              </a:buClr>
              <a:buSzPts val="3500"/>
              <a:buFont typeface="Overpass"/>
              <a:buNone/>
              <a:defRPr b="1" i="0" sz="3500" u="none" cap="none" strike="noStrike">
                <a:solidFill>
                  <a:schemeClr val="dk1"/>
                </a:solidFill>
                <a:latin typeface="Overpass"/>
                <a:ea typeface="Overpass"/>
                <a:cs typeface="Overpass"/>
                <a:sym typeface="Overpass"/>
              </a:defRPr>
            </a:lvl1pPr>
            <a:lvl2pPr lvl="1"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9pPr>
          </a:lstStyle>
          <a:p/>
        </p:txBody>
      </p:sp>
      <p:sp>
        <p:nvSpPr>
          <p:cNvPr id="2674" name="Google Shape;2674;p233"/>
          <p:cNvSpPr txBox="1"/>
          <p:nvPr>
            <p:ph idx="2" type="subTitle"/>
          </p:nvPr>
        </p:nvSpPr>
        <p:spPr>
          <a:xfrm>
            <a:off x="1102200" y="1239700"/>
            <a:ext cx="9987600" cy="8757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Overpass"/>
                <a:ea typeface="Overpass"/>
                <a:cs typeface="Overpass"/>
                <a:sym typeface="Overpass"/>
              </a:defRPr>
            </a:lvl1pPr>
            <a:lvl2pPr lvl="1"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Layout ">
  <p:cSld name="CUSTOM_5">
    <p:spTree>
      <p:nvGrpSpPr>
        <p:cNvPr id="2675" name="Shape 2675"/>
        <p:cNvGrpSpPr/>
        <p:nvPr/>
      </p:nvGrpSpPr>
      <p:grpSpPr>
        <a:xfrm>
          <a:off x="0" y="0"/>
          <a:ext cx="0" cy="0"/>
          <a:chOff x="0" y="0"/>
          <a:chExt cx="0" cy="0"/>
        </a:xfrm>
      </p:grpSpPr>
      <p:sp>
        <p:nvSpPr>
          <p:cNvPr id="2676" name="Google Shape;2676;p234"/>
          <p:cNvSpPr/>
          <p:nvPr/>
        </p:nvSpPr>
        <p:spPr>
          <a:xfrm>
            <a:off x="14767" y="0"/>
            <a:ext cx="12192000" cy="68877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677" name="Google Shape;2677;p234"/>
          <p:cNvPicPr preferRelativeResize="0"/>
          <p:nvPr/>
        </p:nvPicPr>
        <p:blipFill rotWithShape="1">
          <a:blip r:embed="rId2">
            <a:alphaModFix/>
          </a:blip>
          <a:srcRect b="317" l="0" r="0" t="327"/>
          <a:stretch/>
        </p:blipFill>
        <p:spPr>
          <a:xfrm>
            <a:off x="10711279" y="6313250"/>
            <a:ext cx="975827" cy="228115"/>
          </a:xfrm>
          <a:prstGeom prst="rect">
            <a:avLst/>
          </a:prstGeom>
          <a:noFill/>
          <a:ln>
            <a:noFill/>
          </a:ln>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2678" name="Shape 2678"/>
        <p:cNvGrpSpPr/>
        <p:nvPr/>
      </p:nvGrpSpPr>
      <p:grpSpPr>
        <a:xfrm>
          <a:off x="0" y="0"/>
          <a:ext cx="0" cy="0"/>
          <a:chOff x="0" y="0"/>
          <a:chExt cx="0" cy="0"/>
        </a:xfrm>
      </p:grpSpPr>
      <p:sp>
        <p:nvSpPr>
          <p:cNvPr id="2679" name="Google Shape;2679;p235"/>
          <p:cNvSpPr txBox="1"/>
          <p:nvPr>
            <p:ph idx="12" type="sldNum"/>
          </p:nvPr>
        </p:nvSpPr>
        <p:spPr>
          <a:xfrm>
            <a:off x="340970" y="6333192"/>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680" name="Shape 2680"/>
        <p:cNvGrpSpPr/>
        <p:nvPr/>
      </p:nvGrpSpPr>
      <p:grpSpPr>
        <a:xfrm>
          <a:off x="0" y="0"/>
          <a:ext cx="0" cy="0"/>
          <a:chOff x="0" y="0"/>
          <a:chExt cx="0" cy="0"/>
        </a:xfrm>
      </p:grpSpPr>
      <p:sp>
        <p:nvSpPr>
          <p:cNvPr id="2681" name="Google Shape;2681;p2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682" name="Google Shape;2682;p23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683" name="Google Shape;2683;p2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84" name="Google Shape;2684;p23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685" name="Google Shape;2685;p2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86" name="Google Shape;2686;p2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87" name="Google Shape;2687;p23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688" name="Google Shape;2688;p23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89" name="Google Shape;2689;p236"/>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01" name="Shape 201"/>
        <p:cNvGrpSpPr/>
        <p:nvPr/>
      </p:nvGrpSpPr>
      <p:grpSpPr>
        <a:xfrm>
          <a:off x="0" y="0"/>
          <a:ext cx="0" cy="0"/>
          <a:chOff x="0" y="0"/>
          <a:chExt cx="0" cy="0"/>
        </a:xfrm>
      </p:grpSpPr>
      <p:sp>
        <p:nvSpPr>
          <p:cNvPr id="202" name="Google Shape;202;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03" name="Google Shape;203;p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04" name="Google Shape;204;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pic>
        <p:nvPicPr>
          <p:cNvPr id="205" name="Google Shape;205;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6" name="Google Shape;206;p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07" name="Google Shape;207;p2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8" name="Google Shape;208;p24"/>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09" name="Google Shape;209;p24"/>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0" name="Google Shape;210;p24"/>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11" name="Google Shape;211;p24"/>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2" name="Google Shape;212;p24"/>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13" name="Google Shape;213;p24"/>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4" name="Google Shape;214;p24"/>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15" name="Google Shape;215;p24"/>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690" name="Shape 2690"/>
        <p:cNvGrpSpPr/>
        <p:nvPr/>
      </p:nvGrpSpPr>
      <p:grpSpPr>
        <a:xfrm>
          <a:off x="0" y="0"/>
          <a:ext cx="0" cy="0"/>
          <a:chOff x="0" y="0"/>
          <a:chExt cx="0" cy="0"/>
        </a:xfrm>
      </p:grpSpPr>
      <p:sp>
        <p:nvSpPr>
          <p:cNvPr id="2691" name="Google Shape;2691;p2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692" name="Google Shape;2692;p23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693" name="Google Shape;2693;p2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94" name="Google Shape;2694;p23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695" name="Google Shape;2695;p2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96" name="Google Shape;2696;p2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97" name="Google Shape;2697;p23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698" name="Google Shape;2698;p23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99" name="Google Shape;2699;p237"/>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700" name="Google Shape;2700;p237"/>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701" name="Google Shape;2701;p237"/>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702" name="Google Shape;2702;p237"/>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703" name="Google Shape;2703;p237"/>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704" name="Google Shape;2704;p237"/>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705" name="Google Shape;2705;p237"/>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706" name="Google Shape;2706;p237"/>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7" name="Shape 2707"/>
        <p:cNvGrpSpPr/>
        <p:nvPr/>
      </p:nvGrpSpPr>
      <p:grpSpPr>
        <a:xfrm>
          <a:off x="0" y="0"/>
          <a:ext cx="0" cy="0"/>
          <a:chOff x="0" y="0"/>
          <a:chExt cx="0" cy="0"/>
        </a:xfrm>
      </p:grpSpPr>
      <p:sp>
        <p:nvSpPr>
          <p:cNvPr id="2708" name="Google Shape;2708;p238"/>
          <p:cNvSpPr txBox="1"/>
          <p:nvPr>
            <p:ph type="title"/>
          </p:nvPr>
        </p:nvSpPr>
        <p:spPr>
          <a:xfrm>
            <a:off x="762000" y="274638"/>
            <a:ext cx="10820400" cy="94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2709" name="Google Shape;2709;p238"/>
          <p:cNvSpPr txBox="1"/>
          <p:nvPr>
            <p:ph idx="11" type="ftr"/>
          </p:nvPr>
        </p:nvSpPr>
        <p:spPr>
          <a:xfrm>
            <a:off x="8153400" y="6477000"/>
            <a:ext cx="2590800" cy="319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10" name="Google Shape;2710;p238"/>
          <p:cNvSpPr txBox="1"/>
          <p:nvPr>
            <p:ph idx="12" type="sldNum"/>
          </p:nvPr>
        </p:nvSpPr>
        <p:spPr>
          <a:xfrm>
            <a:off x="8737600" y="6430963"/>
            <a:ext cx="2844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1pPr>
            <a:lvl2pPr indent="0" lvl="1"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2pPr>
            <a:lvl3pPr indent="0" lvl="2"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3pPr>
            <a:lvl4pPr indent="0" lvl="3"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4pPr>
            <a:lvl5pPr indent="0" lvl="4"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5pPr>
            <a:lvl6pPr indent="0" lvl="5"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6pPr>
            <a:lvl7pPr indent="0" lvl="6"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7pPr>
            <a:lvl8pPr indent="0" lvl="7"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8pPr>
            <a:lvl9pPr indent="0" lvl="8"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711" name="Shape 2711"/>
        <p:cNvGrpSpPr/>
        <p:nvPr/>
      </p:nvGrpSpPr>
      <p:grpSpPr>
        <a:xfrm>
          <a:off x="0" y="0"/>
          <a:ext cx="0" cy="0"/>
          <a:chOff x="0" y="0"/>
          <a:chExt cx="0" cy="0"/>
        </a:xfrm>
      </p:grpSpPr>
      <p:sp>
        <p:nvSpPr>
          <p:cNvPr id="2712" name="Google Shape;2712;p239"/>
          <p:cNvSpPr txBox="1"/>
          <p:nvPr>
            <p:ph idx="1" type="body"/>
          </p:nvPr>
        </p:nvSpPr>
        <p:spPr>
          <a:xfrm>
            <a:off x="762000" y="1557690"/>
            <a:ext cx="108204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00"/>
              </a:spcBef>
              <a:spcAft>
                <a:spcPts val="0"/>
              </a:spcAft>
              <a:buSzPts val="2800"/>
              <a:buChar char="●"/>
              <a:defRPr i="0" sz="2800">
                <a:solidFill>
                  <a:srgbClr val="7F7F7F"/>
                </a:solidFill>
                <a:latin typeface="Open Sans"/>
                <a:ea typeface="Open Sans"/>
                <a:cs typeface="Open Sans"/>
                <a:sym typeface="Open Sans"/>
              </a:defRPr>
            </a:lvl1pPr>
            <a:lvl2pPr indent="-355600" lvl="1" marL="914400" rtl="0" algn="l">
              <a:spcBef>
                <a:spcPts val="400"/>
              </a:spcBef>
              <a:spcAft>
                <a:spcPts val="0"/>
              </a:spcAft>
              <a:buSzPts val="2000"/>
              <a:buChar char="○"/>
              <a:defRPr i="0" sz="2000">
                <a:solidFill>
                  <a:srgbClr val="7F7F7F"/>
                </a:solidFill>
                <a:latin typeface="Open Sans"/>
                <a:ea typeface="Open Sans"/>
                <a:cs typeface="Open Sans"/>
                <a:sym typeface="Open Sans"/>
              </a:defRPr>
            </a:lvl2pPr>
            <a:lvl3pPr indent="-311150" lvl="2" marL="1371600" rtl="0" algn="l">
              <a:spcBef>
                <a:spcPts val="400"/>
              </a:spcBef>
              <a:spcAft>
                <a:spcPts val="0"/>
              </a:spcAft>
              <a:buSzPts val="1300"/>
              <a:buChar char="■"/>
              <a:defRPr i="0" sz="1900">
                <a:solidFill>
                  <a:srgbClr val="7F7F7F"/>
                </a:solidFill>
                <a:latin typeface="Open Sans"/>
                <a:ea typeface="Open Sans"/>
                <a:cs typeface="Open Sans"/>
                <a:sym typeface="Open Sans"/>
              </a:defRPr>
            </a:lvl3pPr>
            <a:lvl4pPr indent="-330200" lvl="3" marL="1828800" rtl="0" algn="l">
              <a:spcBef>
                <a:spcPts val="300"/>
              </a:spcBef>
              <a:spcAft>
                <a:spcPts val="0"/>
              </a:spcAft>
              <a:buSzPts val="1600"/>
              <a:buChar char="●"/>
              <a:defRPr i="0" sz="1600">
                <a:solidFill>
                  <a:srgbClr val="7F7F7F"/>
                </a:solidFill>
                <a:latin typeface="Open Sans"/>
                <a:ea typeface="Open Sans"/>
                <a:cs typeface="Open Sans"/>
                <a:sym typeface="Open Sans"/>
              </a:defRPr>
            </a:lvl4pPr>
            <a:lvl5pPr indent="-330200" lvl="4" marL="2286000" rtl="0" algn="l">
              <a:spcBef>
                <a:spcPts val="300"/>
              </a:spcBef>
              <a:spcAft>
                <a:spcPts val="0"/>
              </a:spcAft>
              <a:buSzPts val="1600"/>
              <a:buChar char="○"/>
              <a:defRPr i="0" sz="1600">
                <a:solidFill>
                  <a:srgbClr val="7F7F7F"/>
                </a:solidFill>
                <a:latin typeface="Open Sans"/>
                <a:ea typeface="Open Sans"/>
                <a:cs typeface="Open Sans"/>
                <a:sym typeface="Open Sans"/>
              </a:defRPr>
            </a:lvl5pPr>
            <a:lvl6pPr indent="-349250" lvl="5" marL="2743200" rtl="0" algn="l">
              <a:spcBef>
                <a:spcPts val="400"/>
              </a:spcBef>
              <a:spcAft>
                <a:spcPts val="0"/>
              </a:spcAft>
              <a:buClr>
                <a:schemeClr val="dk1"/>
              </a:buClr>
              <a:buSzPts val="1900"/>
              <a:buChar char="■"/>
              <a:defRPr/>
            </a:lvl6pPr>
            <a:lvl7pPr indent="-349250" lvl="6" marL="3200400" rtl="0" algn="l">
              <a:spcBef>
                <a:spcPts val="2100"/>
              </a:spcBef>
              <a:spcAft>
                <a:spcPts val="0"/>
              </a:spcAft>
              <a:buClr>
                <a:schemeClr val="dk1"/>
              </a:buClr>
              <a:buSzPts val="1900"/>
              <a:buChar char="●"/>
              <a:defRPr/>
            </a:lvl7pPr>
            <a:lvl8pPr indent="-349250" lvl="7" marL="3657600" rtl="0" algn="l">
              <a:spcBef>
                <a:spcPts val="2100"/>
              </a:spcBef>
              <a:spcAft>
                <a:spcPts val="0"/>
              </a:spcAft>
              <a:buClr>
                <a:schemeClr val="dk1"/>
              </a:buClr>
              <a:buSzPts val="1900"/>
              <a:buChar char="○"/>
              <a:defRPr/>
            </a:lvl8pPr>
            <a:lvl9pPr indent="-349250" lvl="8" marL="4114800" rtl="0" algn="l">
              <a:spcBef>
                <a:spcPts val="2100"/>
              </a:spcBef>
              <a:spcAft>
                <a:spcPts val="2100"/>
              </a:spcAft>
              <a:buClr>
                <a:schemeClr val="dk1"/>
              </a:buClr>
              <a:buSzPts val="1900"/>
              <a:buChar char="■"/>
              <a:defRPr/>
            </a:lvl9pPr>
          </a:lstStyle>
          <a:p/>
        </p:txBody>
      </p:sp>
      <p:sp>
        <p:nvSpPr>
          <p:cNvPr id="2713" name="Google Shape;2713;p239"/>
          <p:cNvSpPr txBox="1"/>
          <p:nvPr>
            <p:ph type="title"/>
          </p:nvPr>
        </p:nvSpPr>
        <p:spPr>
          <a:xfrm>
            <a:off x="762000" y="274638"/>
            <a:ext cx="10820400" cy="94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2714" name="Google Shape;2714;p239"/>
          <p:cNvSpPr txBox="1"/>
          <p:nvPr>
            <p:ph idx="11" type="ftr"/>
          </p:nvPr>
        </p:nvSpPr>
        <p:spPr>
          <a:xfrm>
            <a:off x="8153400" y="6477000"/>
            <a:ext cx="2590800" cy="319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15" name="Google Shape;2715;p239"/>
          <p:cNvSpPr txBox="1"/>
          <p:nvPr>
            <p:ph idx="12" type="sldNum"/>
          </p:nvPr>
        </p:nvSpPr>
        <p:spPr>
          <a:xfrm>
            <a:off x="8737600" y="6430963"/>
            <a:ext cx="2844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1pPr>
            <a:lvl2pPr indent="0" lvl="1"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2pPr>
            <a:lvl3pPr indent="0" lvl="2"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3pPr>
            <a:lvl4pPr indent="0" lvl="3"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4pPr>
            <a:lvl5pPr indent="0" lvl="4"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5pPr>
            <a:lvl6pPr indent="0" lvl="5"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6pPr>
            <a:lvl7pPr indent="0" lvl="6"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7pPr>
            <a:lvl8pPr indent="0" lvl="7"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8pPr>
            <a:lvl9pPr indent="0" lvl="8"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18">
    <p:spTree>
      <p:nvGrpSpPr>
        <p:cNvPr id="2716" name="Shape 2716"/>
        <p:cNvGrpSpPr/>
        <p:nvPr/>
      </p:nvGrpSpPr>
      <p:grpSpPr>
        <a:xfrm>
          <a:off x="0" y="0"/>
          <a:ext cx="0" cy="0"/>
          <a:chOff x="0" y="0"/>
          <a:chExt cx="0" cy="0"/>
        </a:xfrm>
      </p:grpSpPr>
      <p:sp>
        <p:nvSpPr>
          <p:cNvPr id="2717" name="Google Shape;2717;p2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718" name="Google Shape;2718;p24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719" name="Google Shape;2719;p2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20" name="Google Shape;2720;p24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721" name="Google Shape;2721;p2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22" name="Google Shape;2722;p2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23" name="Google Shape;2723;p24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724" name="Google Shape;2724;p24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19">
    <p:spTree>
      <p:nvGrpSpPr>
        <p:cNvPr id="2725" name="Shape 2725"/>
        <p:cNvGrpSpPr/>
        <p:nvPr/>
      </p:nvGrpSpPr>
      <p:grpSpPr>
        <a:xfrm>
          <a:off x="0" y="0"/>
          <a:ext cx="0" cy="0"/>
          <a:chOff x="0" y="0"/>
          <a:chExt cx="0" cy="0"/>
        </a:xfrm>
      </p:grpSpPr>
      <p:sp>
        <p:nvSpPr>
          <p:cNvPr id="2726" name="Google Shape;2726;p2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727" name="Google Shape;2727;p24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728" name="Google Shape;2728;p2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29" name="Google Shape;2729;p24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730" name="Google Shape;2730;p2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31" name="Google Shape;2731;p2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32" name="Google Shape;2732;p24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733" name="Google Shape;2733;p24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1">
    <p:spTree>
      <p:nvGrpSpPr>
        <p:cNvPr id="2734" name="Shape 2734"/>
        <p:cNvGrpSpPr/>
        <p:nvPr/>
      </p:nvGrpSpPr>
      <p:grpSpPr>
        <a:xfrm>
          <a:off x="0" y="0"/>
          <a:ext cx="0" cy="0"/>
          <a:chOff x="0" y="0"/>
          <a:chExt cx="0" cy="0"/>
        </a:xfrm>
      </p:grpSpPr>
      <p:pic>
        <p:nvPicPr>
          <p:cNvPr id="2735" name="Google Shape;2735;p242"/>
          <p:cNvPicPr preferRelativeResize="0"/>
          <p:nvPr/>
        </p:nvPicPr>
        <p:blipFill>
          <a:blip r:embed="rId2">
            <a:alphaModFix/>
          </a:blip>
          <a:stretch>
            <a:fillRect/>
          </a:stretch>
        </p:blipFill>
        <p:spPr>
          <a:xfrm>
            <a:off x="0" y="0"/>
            <a:ext cx="12191997" cy="6859343"/>
          </a:xfrm>
          <a:prstGeom prst="rect">
            <a:avLst/>
          </a:prstGeom>
          <a:noFill/>
          <a:ln>
            <a:noFill/>
          </a:ln>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0">
    <p:spTree>
      <p:nvGrpSpPr>
        <p:cNvPr id="2736" name="Shape 2736"/>
        <p:cNvGrpSpPr/>
        <p:nvPr/>
      </p:nvGrpSpPr>
      <p:grpSpPr>
        <a:xfrm>
          <a:off x="0" y="0"/>
          <a:ext cx="0" cy="0"/>
          <a:chOff x="0" y="0"/>
          <a:chExt cx="0" cy="0"/>
        </a:xfrm>
      </p:grpSpPr>
      <p:sp>
        <p:nvSpPr>
          <p:cNvPr id="2737" name="Google Shape;2737;p2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738" name="Google Shape;2738;p24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739" name="Google Shape;2739;p2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40" name="Google Shape;2740;p24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741" name="Google Shape;2741;p2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42" name="Google Shape;2742;p2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43" name="Google Shape;2743;p24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744" name="Google Shape;2744;p24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745" name="Shape 2745"/>
        <p:cNvGrpSpPr/>
        <p:nvPr/>
      </p:nvGrpSpPr>
      <p:grpSpPr>
        <a:xfrm>
          <a:off x="0" y="0"/>
          <a:ext cx="0" cy="0"/>
          <a:chOff x="0" y="0"/>
          <a:chExt cx="0" cy="0"/>
        </a:xfrm>
      </p:grpSpPr>
      <p:cxnSp>
        <p:nvCxnSpPr>
          <p:cNvPr id="2746" name="Google Shape;2746;p2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747" name="Google Shape;2747;p2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748" name="Google Shape;2748;p24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749" name="Google Shape;2749;p2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50" name="Google Shape;2750;p2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51" name="Google Shape;2751;p24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52" name="Google Shape;2752;p244"/>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61950" lvl="0" marL="457200" rtl="0">
              <a:lnSpc>
                <a:spcPct val="115000"/>
              </a:lnSpc>
              <a:spcBef>
                <a:spcPts val="0"/>
              </a:spcBef>
              <a:spcAft>
                <a:spcPts val="0"/>
              </a:spcAft>
              <a:buSzPts val="2100"/>
              <a:buChar char="●"/>
              <a:defRPr/>
            </a:lvl1pPr>
            <a:lvl2pPr indent="-330200" lvl="1" marL="914400" rtl="0">
              <a:lnSpc>
                <a:spcPct val="115000"/>
              </a:lnSpc>
              <a:spcBef>
                <a:spcPts val="2000"/>
              </a:spcBef>
              <a:spcAft>
                <a:spcPts val="0"/>
              </a:spcAft>
              <a:buSzPts val="1600"/>
              <a:buChar char="○"/>
              <a:defRPr/>
            </a:lvl2pPr>
            <a:lvl3pPr indent="-330200" lvl="2" marL="1371600" rtl="0">
              <a:lnSpc>
                <a:spcPct val="115000"/>
              </a:lnSpc>
              <a:spcBef>
                <a:spcPts val="2000"/>
              </a:spcBef>
              <a:spcAft>
                <a:spcPts val="0"/>
              </a:spcAft>
              <a:buSzPts val="1600"/>
              <a:buChar char="■"/>
              <a:defRPr/>
            </a:lvl3pPr>
            <a:lvl4pPr indent="-330200" lvl="3" marL="1828800" rtl="0">
              <a:lnSpc>
                <a:spcPct val="115000"/>
              </a:lnSpc>
              <a:spcBef>
                <a:spcPts val="2000"/>
              </a:spcBef>
              <a:spcAft>
                <a:spcPts val="0"/>
              </a:spcAft>
              <a:buSzPts val="1600"/>
              <a:buChar char="●"/>
              <a:defRPr/>
            </a:lvl4pPr>
            <a:lvl5pPr indent="-330200" lvl="4" marL="2286000" rtl="0">
              <a:lnSpc>
                <a:spcPct val="115000"/>
              </a:lnSpc>
              <a:spcBef>
                <a:spcPts val="2000"/>
              </a:spcBef>
              <a:spcAft>
                <a:spcPts val="0"/>
              </a:spcAft>
              <a:buSzPts val="1600"/>
              <a:buChar char="○"/>
              <a:defRPr/>
            </a:lvl5pPr>
            <a:lvl6pPr indent="-330200" lvl="5" marL="2743200" rtl="0">
              <a:lnSpc>
                <a:spcPct val="115000"/>
              </a:lnSpc>
              <a:spcBef>
                <a:spcPts val="2000"/>
              </a:spcBef>
              <a:spcAft>
                <a:spcPts val="0"/>
              </a:spcAft>
              <a:buSzPts val="1600"/>
              <a:buChar char="■"/>
              <a:defRPr/>
            </a:lvl6pPr>
            <a:lvl7pPr indent="-330200" lvl="6" marL="3200400" rtl="0">
              <a:lnSpc>
                <a:spcPct val="115000"/>
              </a:lnSpc>
              <a:spcBef>
                <a:spcPts val="2000"/>
              </a:spcBef>
              <a:spcAft>
                <a:spcPts val="0"/>
              </a:spcAft>
              <a:buSzPts val="1600"/>
              <a:buChar char="●"/>
              <a:defRPr/>
            </a:lvl7pPr>
            <a:lvl8pPr indent="-330200" lvl="7" marL="3657600" rtl="0">
              <a:lnSpc>
                <a:spcPct val="115000"/>
              </a:lnSpc>
              <a:spcBef>
                <a:spcPts val="2000"/>
              </a:spcBef>
              <a:spcAft>
                <a:spcPts val="0"/>
              </a:spcAft>
              <a:buSzPts val="1600"/>
              <a:buChar char="○"/>
              <a:defRPr/>
            </a:lvl8pPr>
            <a:lvl9pPr indent="-330200" lvl="8" marL="4114800" rtl="0">
              <a:lnSpc>
                <a:spcPct val="115000"/>
              </a:lnSpc>
              <a:spcBef>
                <a:spcPts val="2000"/>
              </a:spcBef>
              <a:spcAft>
                <a:spcPts val="2000"/>
              </a:spcAft>
              <a:buSzPts val="1600"/>
              <a:buChar char="■"/>
              <a:defRPr/>
            </a:lvl9pPr>
          </a:lstStyle>
          <a:p/>
        </p:txBody>
      </p:sp>
      <p:sp>
        <p:nvSpPr>
          <p:cNvPr id="2753" name="Google Shape;2753;p244"/>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61950" lvl="0" marL="457200" rtl="0">
              <a:lnSpc>
                <a:spcPct val="115000"/>
              </a:lnSpc>
              <a:spcBef>
                <a:spcPts val="0"/>
              </a:spcBef>
              <a:spcAft>
                <a:spcPts val="0"/>
              </a:spcAft>
              <a:buSzPts val="2100"/>
              <a:buChar char="●"/>
              <a:defRPr/>
            </a:lvl1pPr>
            <a:lvl2pPr indent="-330200" lvl="1" marL="914400" rtl="0">
              <a:lnSpc>
                <a:spcPct val="115000"/>
              </a:lnSpc>
              <a:spcBef>
                <a:spcPts val="2000"/>
              </a:spcBef>
              <a:spcAft>
                <a:spcPts val="0"/>
              </a:spcAft>
              <a:buSzPts val="1600"/>
              <a:buChar char="○"/>
              <a:defRPr/>
            </a:lvl2pPr>
            <a:lvl3pPr indent="-330200" lvl="2" marL="1371600" rtl="0">
              <a:lnSpc>
                <a:spcPct val="115000"/>
              </a:lnSpc>
              <a:spcBef>
                <a:spcPts val="2000"/>
              </a:spcBef>
              <a:spcAft>
                <a:spcPts val="0"/>
              </a:spcAft>
              <a:buSzPts val="1600"/>
              <a:buChar char="■"/>
              <a:defRPr/>
            </a:lvl3pPr>
            <a:lvl4pPr indent="-330200" lvl="3" marL="1828800" rtl="0">
              <a:lnSpc>
                <a:spcPct val="115000"/>
              </a:lnSpc>
              <a:spcBef>
                <a:spcPts val="2000"/>
              </a:spcBef>
              <a:spcAft>
                <a:spcPts val="0"/>
              </a:spcAft>
              <a:buSzPts val="1600"/>
              <a:buChar char="●"/>
              <a:defRPr/>
            </a:lvl4pPr>
            <a:lvl5pPr indent="-330200" lvl="4" marL="2286000" rtl="0">
              <a:lnSpc>
                <a:spcPct val="115000"/>
              </a:lnSpc>
              <a:spcBef>
                <a:spcPts val="2000"/>
              </a:spcBef>
              <a:spcAft>
                <a:spcPts val="0"/>
              </a:spcAft>
              <a:buSzPts val="1600"/>
              <a:buChar char="○"/>
              <a:defRPr/>
            </a:lvl5pPr>
            <a:lvl6pPr indent="-330200" lvl="5" marL="2743200" rtl="0">
              <a:lnSpc>
                <a:spcPct val="115000"/>
              </a:lnSpc>
              <a:spcBef>
                <a:spcPts val="2000"/>
              </a:spcBef>
              <a:spcAft>
                <a:spcPts val="0"/>
              </a:spcAft>
              <a:buSzPts val="1600"/>
              <a:buChar char="■"/>
              <a:defRPr/>
            </a:lvl6pPr>
            <a:lvl7pPr indent="-330200" lvl="6" marL="3200400" rtl="0">
              <a:lnSpc>
                <a:spcPct val="115000"/>
              </a:lnSpc>
              <a:spcBef>
                <a:spcPts val="2000"/>
              </a:spcBef>
              <a:spcAft>
                <a:spcPts val="0"/>
              </a:spcAft>
              <a:buSzPts val="1600"/>
              <a:buChar char="●"/>
              <a:defRPr/>
            </a:lvl7pPr>
            <a:lvl8pPr indent="-330200" lvl="7" marL="3657600" rtl="0">
              <a:lnSpc>
                <a:spcPct val="115000"/>
              </a:lnSpc>
              <a:spcBef>
                <a:spcPts val="2000"/>
              </a:spcBef>
              <a:spcAft>
                <a:spcPts val="0"/>
              </a:spcAft>
              <a:buSzPts val="1600"/>
              <a:buChar char="○"/>
              <a:defRPr/>
            </a:lvl8pPr>
            <a:lvl9pPr indent="-330200" lvl="8" marL="4114800" rtl="0">
              <a:lnSpc>
                <a:spcPct val="115000"/>
              </a:lnSpc>
              <a:spcBef>
                <a:spcPts val="2000"/>
              </a:spcBef>
              <a:spcAft>
                <a:spcPts val="2000"/>
              </a:spcAft>
              <a:buSzPts val="1600"/>
              <a:buChar char="■"/>
              <a:defRPr/>
            </a:lvl9pPr>
          </a:lstStyle>
          <a:p/>
        </p:txBody>
      </p:sp>
      <p:sp>
        <p:nvSpPr>
          <p:cNvPr id="2754" name="Google Shape;2754;p244"/>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755" name="Shape 2755"/>
        <p:cNvGrpSpPr/>
        <p:nvPr/>
      </p:nvGrpSpPr>
      <p:grpSpPr>
        <a:xfrm>
          <a:off x="0" y="0"/>
          <a:ext cx="0" cy="0"/>
          <a:chOff x="0" y="0"/>
          <a:chExt cx="0" cy="0"/>
        </a:xfrm>
      </p:grpSpPr>
      <p:sp>
        <p:nvSpPr>
          <p:cNvPr id="2756" name="Google Shape;2756;p2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757" name="Google Shape;2757;p2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58" name="Google Shape;2758;p2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59" name="Google Shape;2759;p2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60" name="Google Shape;2760;p2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61" name="Google Shape;2761;p24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762" name="Google Shape;2762;p245"/>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763" name="Google Shape;2763;p245"/>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764" name="Google Shape;2764;p245"/>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2765" name="Google Shape;2765;p245"/>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_1">
    <p:spTree>
      <p:nvGrpSpPr>
        <p:cNvPr id="2766" name="Shape 2766"/>
        <p:cNvGrpSpPr/>
        <p:nvPr/>
      </p:nvGrpSpPr>
      <p:grpSpPr>
        <a:xfrm>
          <a:off x="0" y="0"/>
          <a:ext cx="0" cy="0"/>
          <a:chOff x="0" y="0"/>
          <a:chExt cx="0" cy="0"/>
        </a:xfrm>
      </p:grpSpPr>
      <p:sp>
        <p:nvSpPr>
          <p:cNvPr id="2767" name="Google Shape;2767;p2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768" name="Google Shape;2768;p2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69" name="Google Shape;2769;p2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70" name="Google Shape;2770;p2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71" name="Google Shape;2771;p2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72" name="Google Shape;2772;p24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25"/>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218" name="Google Shape;218;p25"/>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219" name="Google Shape;219;p25"/>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220" name="Google Shape;220;p25"/>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221" name="Google Shape;221;p2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22" name="Google Shape;222;p2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23" name="Google Shape;223;p2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24" name="Google Shape;224;p25"/>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5">
    <p:spTree>
      <p:nvGrpSpPr>
        <p:cNvPr id="2773" name="Shape 2773"/>
        <p:cNvGrpSpPr/>
        <p:nvPr/>
      </p:nvGrpSpPr>
      <p:grpSpPr>
        <a:xfrm>
          <a:off x="0" y="0"/>
          <a:ext cx="0" cy="0"/>
          <a:chOff x="0" y="0"/>
          <a:chExt cx="0" cy="0"/>
        </a:xfrm>
      </p:grpSpPr>
      <p:sp>
        <p:nvSpPr>
          <p:cNvPr id="2774" name="Google Shape;2774;p24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775" name="Google Shape;2775;p24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776" name="Google Shape;2776;p24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777" name="Google Shape;2777;p2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78" name="Google Shape;2778;p2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
    <p:spTree>
      <p:nvGrpSpPr>
        <p:cNvPr id="2779" name="Shape 2779"/>
        <p:cNvGrpSpPr/>
        <p:nvPr/>
      </p:nvGrpSpPr>
      <p:grpSpPr>
        <a:xfrm>
          <a:off x="0" y="0"/>
          <a:ext cx="0" cy="0"/>
          <a:chOff x="0" y="0"/>
          <a:chExt cx="0" cy="0"/>
        </a:xfrm>
      </p:grpSpPr>
      <p:sp>
        <p:nvSpPr>
          <p:cNvPr id="2780" name="Google Shape;2780;p248"/>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2781" name="Google Shape;2781;p24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782" name="Google Shape;2782;p248"/>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2783" name="Google Shape;2783;p248"/>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2784" name="Google Shape;2784;p2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85" name="Google Shape;2785;p2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86" name="Google Shape;2786;p24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2100"/>
              </a:spcBef>
              <a:spcAft>
                <a:spcPts val="0"/>
              </a:spcAft>
              <a:buNone/>
              <a:defRPr sz="1900">
                <a:solidFill>
                  <a:srgbClr val="FF0000"/>
                </a:solidFill>
              </a:defRPr>
            </a:lvl2pPr>
            <a:lvl3pPr lvl="2" rtl="0" algn="ctr">
              <a:spcBef>
                <a:spcPts val="2100"/>
              </a:spcBef>
              <a:spcAft>
                <a:spcPts val="0"/>
              </a:spcAft>
              <a:buNone/>
              <a:defRPr sz="1900">
                <a:solidFill>
                  <a:srgbClr val="FF0000"/>
                </a:solidFill>
              </a:defRPr>
            </a:lvl3pPr>
            <a:lvl4pPr lvl="3" rtl="0" algn="ctr">
              <a:spcBef>
                <a:spcPts val="2100"/>
              </a:spcBef>
              <a:spcAft>
                <a:spcPts val="0"/>
              </a:spcAft>
              <a:buNone/>
              <a:defRPr sz="1900">
                <a:solidFill>
                  <a:srgbClr val="FF0000"/>
                </a:solidFill>
              </a:defRPr>
            </a:lvl4pPr>
            <a:lvl5pPr lvl="4" rtl="0" algn="ctr">
              <a:spcBef>
                <a:spcPts val="2100"/>
              </a:spcBef>
              <a:spcAft>
                <a:spcPts val="0"/>
              </a:spcAft>
              <a:buNone/>
              <a:defRPr sz="1900">
                <a:solidFill>
                  <a:srgbClr val="FF0000"/>
                </a:solidFill>
              </a:defRPr>
            </a:lvl5pPr>
            <a:lvl6pPr lvl="5" rtl="0" algn="ctr">
              <a:spcBef>
                <a:spcPts val="2100"/>
              </a:spcBef>
              <a:spcAft>
                <a:spcPts val="0"/>
              </a:spcAft>
              <a:buNone/>
              <a:defRPr sz="1900">
                <a:solidFill>
                  <a:srgbClr val="FF0000"/>
                </a:solidFill>
              </a:defRPr>
            </a:lvl6pPr>
            <a:lvl7pPr lvl="6" rtl="0" algn="ctr">
              <a:spcBef>
                <a:spcPts val="2100"/>
              </a:spcBef>
              <a:spcAft>
                <a:spcPts val="0"/>
              </a:spcAft>
              <a:buNone/>
              <a:defRPr sz="1900">
                <a:solidFill>
                  <a:srgbClr val="FF0000"/>
                </a:solidFill>
              </a:defRPr>
            </a:lvl7pPr>
            <a:lvl8pPr lvl="7" rtl="0" algn="ctr">
              <a:spcBef>
                <a:spcPts val="2100"/>
              </a:spcBef>
              <a:spcAft>
                <a:spcPts val="0"/>
              </a:spcAft>
              <a:buNone/>
              <a:defRPr sz="1900">
                <a:solidFill>
                  <a:srgbClr val="FF0000"/>
                </a:solidFill>
              </a:defRPr>
            </a:lvl8pPr>
            <a:lvl9pPr lvl="8" rtl="0" algn="ctr">
              <a:spcBef>
                <a:spcPts val="2100"/>
              </a:spcBef>
              <a:spcAft>
                <a:spcPts val="2100"/>
              </a:spcAft>
              <a:buNone/>
              <a:defRPr sz="1900">
                <a:solidFill>
                  <a:srgbClr val="FF0000"/>
                </a:solidFill>
              </a:defRPr>
            </a:lvl9pPr>
          </a:lstStyle>
          <a:p/>
        </p:txBody>
      </p:sp>
      <p:sp>
        <p:nvSpPr>
          <p:cNvPr id="2787" name="Google Shape;2787;p248"/>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2788" name="Google Shape;2788;p248"/>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2789" name="Google Shape;2789;p248"/>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790" name="Google Shape;2790;p248"/>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2791" name="Google Shape;2791;p248"/>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792" name="Google Shape;2792;p248"/>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48"/>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2794" name="Shape 2794"/>
        <p:cNvGrpSpPr/>
        <p:nvPr/>
      </p:nvGrpSpPr>
      <p:grpSpPr>
        <a:xfrm>
          <a:off x="0" y="0"/>
          <a:ext cx="0" cy="0"/>
          <a:chOff x="0" y="0"/>
          <a:chExt cx="0" cy="0"/>
        </a:xfrm>
      </p:grpSpPr>
      <p:sp>
        <p:nvSpPr>
          <p:cNvPr id="2795" name="Google Shape;2795;p249"/>
          <p:cNvSpPr txBox="1"/>
          <p:nvPr>
            <p:ph type="title"/>
          </p:nvPr>
        </p:nvSpPr>
        <p:spPr>
          <a:xfrm>
            <a:off x="447775" y="946000"/>
            <a:ext cx="9991500" cy="9675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7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7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7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7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7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7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7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700">
                <a:solidFill>
                  <a:srgbClr val="000000"/>
                </a:solidFill>
                <a:latin typeface="Overpass"/>
                <a:ea typeface="Overpass"/>
                <a:cs typeface="Overpass"/>
                <a:sym typeface="Overpass"/>
              </a:defRPr>
            </a:lvl9pPr>
          </a:lstStyle>
          <a:p/>
        </p:txBody>
      </p:sp>
      <p:cxnSp>
        <p:nvCxnSpPr>
          <p:cNvPr id="2796" name="Google Shape;2796;p2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797" name="Google Shape;2797;p24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798" name="Google Shape;2798;p249"/>
          <p:cNvSpPr/>
          <p:nvPr/>
        </p:nvSpPr>
        <p:spPr>
          <a:xfrm>
            <a:off x="10543225" y="334025"/>
            <a:ext cx="1268400" cy="30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49"/>
          <p:cNvSpPr/>
          <p:nvPr/>
        </p:nvSpPr>
        <p:spPr>
          <a:xfrm>
            <a:off x="9924925" y="6263550"/>
            <a:ext cx="713400" cy="30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49"/>
          <p:cNvSpPr txBox="1"/>
          <p:nvPr/>
        </p:nvSpPr>
        <p:spPr>
          <a:xfrm>
            <a:off x="703200" y="65250"/>
            <a:ext cx="1536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EE0000"/>
                </a:solidFill>
                <a:latin typeface="Red Hat Display Medium"/>
                <a:ea typeface="Red Hat Display Medium"/>
                <a:cs typeface="Red Hat Display Medium"/>
                <a:sym typeface="Red Hat Display Medium"/>
              </a:rPr>
              <a:t>OPENSHIFT SERVERLESS</a:t>
            </a:r>
            <a:endParaRPr sz="800">
              <a:latin typeface="Red Hat Display"/>
              <a:ea typeface="Red Hat Display"/>
              <a:cs typeface="Red Hat Display"/>
              <a:sym typeface="Red Hat Display"/>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6">
    <p:spTree>
      <p:nvGrpSpPr>
        <p:cNvPr id="2801" name="Shape 2801"/>
        <p:cNvGrpSpPr/>
        <p:nvPr/>
      </p:nvGrpSpPr>
      <p:grpSpPr>
        <a:xfrm>
          <a:off x="0" y="0"/>
          <a:ext cx="0" cy="0"/>
          <a:chOff x="0" y="0"/>
          <a:chExt cx="0" cy="0"/>
        </a:xfrm>
      </p:grpSpPr>
      <p:sp>
        <p:nvSpPr>
          <p:cNvPr id="2802" name="Google Shape;2802;p2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803" name="Google Shape;2803;p25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04" name="Google Shape;2804;p2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05" name="Google Shape;2805;p2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06" name="Google Shape;2806;p2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07" name="Google Shape;2807;p2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08" name="Google Shape;2808;p25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2809" name="Google Shape;2809;p25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10" name="Google Shape;2810;p250"/>
          <p:cNvSpPr/>
          <p:nvPr/>
        </p:nvSpPr>
        <p:spPr>
          <a:xfrm>
            <a:off x="9860075" y="6249475"/>
            <a:ext cx="656700" cy="39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50"/>
          <p:cNvSpPr/>
          <p:nvPr/>
        </p:nvSpPr>
        <p:spPr>
          <a:xfrm>
            <a:off x="10481300" y="274375"/>
            <a:ext cx="1323000" cy="396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27">
    <p:spTree>
      <p:nvGrpSpPr>
        <p:cNvPr id="2812" name="Shape 2812"/>
        <p:cNvGrpSpPr/>
        <p:nvPr/>
      </p:nvGrpSpPr>
      <p:grpSpPr>
        <a:xfrm>
          <a:off x="0" y="0"/>
          <a:ext cx="0" cy="0"/>
          <a:chOff x="0" y="0"/>
          <a:chExt cx="0" cy="0"/>
        </a:xfrm>
      </p:grpSpPr>
      <p:sp>
        <p:nvSpPr>
          <p:cNvPr id="2813" name="Google Shape;2813;p2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814" name="Google Shape;2814;p25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15" name="Google Shape;2815;p2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16" name="Google Shape;2816;p2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17" name="Google Shape;2817;p2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18" name="Google Shape;2818;p2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19" name="Google Shape;2819;p25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2820" name="Google Shape;2820;p25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21" name="Google Shape;2821;p251"/>
          <p:cNvSpPr/>
          <p:nvPr/>
        </p:nvSpPr>
        <p:spPr>
          <a:xfrm>
            <a:off x="9752125" y="6282350"/>
            <a:ext cx="836700" cy="32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51"/>
          <p:cNvSpPr/>
          <p:nvPr/>
        </p:nvSpPr>
        <p:spPr>
          <a:xfrm>
            <a:off x="10432575" y="344850"/>
            <a:ext cx="1254600" cy="32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1_1">
    <p:spTree>
      <p:nvGrpSpPr>
        <p:cNvPr id="2823" name="Shape 2823"/>
        <p:cNvGrpSpPr/>
        <p:nvPr/>
      </p:nvGrpSpPr>
      <p:grpSpPr>
        <a:xfrm>
          <a:off x="0" y="0"/>
          <a:ext cx="0" cy="0"/>
          <a:chOff x="0" y="0"/>
          <a:chExt cx="0" cy="0"/>
        </a:xfrm>
      </p:grpSpPr>
      <p:sp>
        <p:nvSpPr>
          <p:cNvPr id="2824" name="Google Shape;2824;p25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825" name="Google Shape;2825;p25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26" name="Google Shape;2826;p252"/>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27" name="Google Shape;2827;p25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28" name="Google Shape;2828;p252"/>
          <p:cNvSpPr txBox="1"/>
          <p:nvPr>
            <p:ph idx="12" type="sldNum"/>
          </p:nvPr>
        </p:nvSpPr>
        <p:spPr>
          <a:xfrm>
            <a:off x="81975" y="6169556"/>
            <a:ext cx="731400" cy="1434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29" name="Google Shape;2829;p252"/>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2830" name="Google Shape;2830;p25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3">
  <p:cSld name="CUSTOM_4_2_1_3">
    <p:spTree>
      <p:nvGrpSpPr>
        <p:cNvPr id="2831" name="Shape 2831"/>
        <p:cNvGrpSpPr/>
        <p:nvPr/>
      </p:nvGrpSpPr>
      <p:grpSpPr>
        <a:xfrm>
          <a:off x="0" y="0"/>
          <a:ext cx="0" cy="0"/>
          <a:chOff x="0" y="0"/>
          <a:chExt cx="0" cy="0"/>
        </a:xfrm>
      </p:grpSpPr>
      <p:sp>
        <p:nvSpPr>
          <p:cNvPr id="2832" name="Google Shape;2832;p25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833" name="Google Shape;2833;p25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34" name="Google Shape;2834;p253"/>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35" name="Google Shape;2835;p25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36" name="Google Shape;2836;p253"/>
          <p:cNvSpPr txBox="1"/>
          <p:nvPr>
            <p:ph idx="12" type="sldNum"/>
          </p:nvPr>
        </p:nvSpPr>
        <p:spPr>
          <a:xfrm>
            <a:off x="81975" y="6169556"/>
            <a:ext cx="731400" cy="1434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37" name="Google Shape;2837;p253"/>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2838" name="Google Shape;2838;p25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839" name="Shape 2839"/>
        <p:cNvGrpSpPr/>
        <p:nvPr/>
      </p:nvGrpSpPr>
      <p:grpSpPr>
        <a:xfrm>
          <a:off x="0" y="0"/>
          <a:ext cx="0" cy="0"/>
          <a:chOff x="0" y="0"/>
          <a:chExt cx="0" cy="0"/>
        </a:xfrm>
      </p:grpSpPr>
      <p:sp>
        <p:nvSpPr>
          <p:cNvPr id="2840" name="Google Shape;2840;p2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841" name="Google Shape;2841;p25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842" name="Google Shape;2842;p2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43" name="Google Shape;2843;p25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pic>
        <p:nvPicPr>
          <p:cNvPr id="2844" name="Google Shape;2844;p2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45" name="Google Shape;2845;p25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846" name="Google Shape;2846;p25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847" name="Google Shape;2847;p254"/>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848" name="Google Shape;2848;p254"/>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849" name="Google Shape;2849;p254"/>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850" name="Google Shape;2850;p254"/>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
        <p:nvSpPr>
          <p:cNvPr id="2851" name="Google Shape;2851;p254"/>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852" name="Google Shape;2852;p254"/>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
        <p:nvSpPr>
          <p:cNvPr id="2853" name="Google Shape;2853;p254"/>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854" name="Google Shape;2854;p254"/>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2">
    <p:spTree>
      <p:nvGrpSpPr>
        <p:cNvPr id="2855" name="Shape 2855"/>
        <p:cNvGrpSpPr/>
        <p:nvPr/>
      </p:nvGrpSpPr>
      <p:grpSpPr>
        <a:xfrm>
          <a:off x="0" y="0"/>
          <a:ext cx="0" cy="0"/>
          <a:chOff x="0" y="0"/>
          <a:chExt cx="0" cy="0"/>
        </a:xfrm>
      </p:grpSpPr>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31_1">
    <p:spTree>
      <p:nvGrpSpPr>
        <p:cNvPr id="2856" name="Shape 2856"/>
        <p:cNvGrpSpPr/>
        <p:nvPr/>
      </p:nvGrpSpPr>
      <p:grpSpPr>
        <a:xfrm>
          <a:off x="0" y="0"/>
          <a:ext cx="0" cy="0"/>
          <a:chOff x="0" y="0"/>
          <a:chExt cx="0" cy="0"/>
        </a:xfrm>
      </p:grpSpPr>
      <p:sp>
        <p:nvSpPr>
          <p:cNvPr id="2857" name="Google Shape;2857;p256"/>
          <p:cNvSpPr txBox="1"/>
          <p:nvPr>
            <p:ph type="title"/>
          </p:nvPr>
        </p:nvSpPr>
        <p:spPr>
          <a:xfrm>
            <a:off x="447775" y="946000"/>
            <a:ext cx="9991500" cy="9675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7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7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7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7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7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7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7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700">
                <a:solidFill>
                  <a:srgbClr val="000000"/>
                </a:solidFill>
                <a:latin typeface="Overpass"/>
                <a:ea typeface="Overpass"/>
                <a:cs typeface="Overpass"/>
                <a:sym typeface="Overpass"/>
              </a:defRPr>
            </a:lvl9pPr>
          </a:lstStyle>
          <a:p/>
        </p:txBody>
      </p:sp>
      <p:cxnSp>
        <p:nvCxnSpPr>
          <p:cNvPr id="2858" name="Google Shape;2858;p25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59" name="Google Shape;2859;p2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60" name="Google Shape;2860;p25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861" name="Google Shape;2861;p2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62" name="Google Shape;2862;p2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63" name="Google Shape;2863;p25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25" name="Shape 225"/>
        <p:cNvGrpSpPr/>
        <p:nvPr/>
      </p:nvGrpSpPr>
      <p:grpSpPr>
        <a:xfrm>
          <a:off x="0" y="0"/>
          <a:ext cx="0" cy="0"/>
          <a:chOff x="0" y="0"/>
          <a:chExt cx="0" cy="0"/>
        </a:xfrm>
      </p:grpSpPr>
      <p:sp>
        <p:nvSpPr>
          <p:cNvPr id="226" name="Google Shape;226;p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27" name="Google Shape;227;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8" name="Google Shape;228;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9" name="Google Shape;229;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0" name="Google Shape;230;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1" name="Google Shape;231;p2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2" name="Google Shape;232;p26"/>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33" name="Google Shape;233;p26"/>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4" name="Google Shape;234;p26"/>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35" name="Google Shape;235;p26"/>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2867" name="Shape 2867"/>
        <p:cNvGrpSpPr/>
        <p:nvPr/>
      </p:nvGrpSpPr>
      <p:grpSpPr>
        <a:xfrm>
          <a:off x="0" y="0"/>
          <a:ext cx="0" cy="0"/>
          <a:chOff x="0" y="0"/>
          <a:chExt cx="0" cy="0"/>
        </a:xfrm>
      </p:grpSpPr>
      <p:sp>
        <p:nvSpPr>
          <p:cNvPr id="2868" name="Google Shape;2868;p25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869" name="Google Shape;2869;p25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870" name="Google Shape;2870;p258"/>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2871" name="Google Shape;2871;p25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872" name="Google Shape;2872;p25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873" name="Google Shape;2873;p25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874" name="Google Shape;2874;p25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875" name="Google Shape;2875;p2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2876" name="Shape 2876"/>
        <p:cNvGrpSpPr/>
        <p:nvPr/>
      </p:nvGrpSpPr>
      <p:grpSpPr>
        <a:xfrm>
          <a:off x="0" y="0"/>
          <a:ext cx="0" cy="0"/>
          <a:chOff x="0" y="0"/>
          <a:chExt cx="0" cy="0"/>
        </a:xfrm>
      </p:grpSpPr>
      <p:sp>
        <p:nvSpPr>
          <p:cNvPr id="2877" name="Google Shape;2877;p25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2878" name="Google Shape;2878;p25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879" name="Google Shape;2879;p259"/>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2880" name="Google Shape;2880;p25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881" name="Google Shape;2881;p259"/>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2882" name="Google Shape;2882;p259"/>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2883" name="Google Shape;2883;p259"/>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2884" name="Google Shape;2884;p259"/>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2885" name="Google Shape;2885;p259"/>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2886" name="Google Shape;2886;p259"/>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2887" name="Google Shape;2887;p259"/>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2888" name="Google Shape;2888;p259"/>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2889" name="Google Shape;2889;p25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890" name="Google Shape;2890;p25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891" name="Google Shape;2891;p2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892" name="Shape 2892"/>
        <p:cNvGrpSpPr/>
        <p:nvPr/>
      </p:nvGrpSpPr>
      <p:grpSpPr>
        <a:xfrm>
          <a:off x="0" y="0"/>
          <a:ext cx="0" cy="0"/>
          <a:chOff x="0" y="0"/>
          <a:chExt cx="0" cy="0"/>
        </a:xfrm>
      </p:grpSpPr>
      <p:sp>
        <p:nvSpPr>
          <p:cNvPr id="2893" name="Google Shape;2893;p26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2894" name="Google Shape;2894;p26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895" name="Google Shape;2895;p260"/>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2896" name="Google Shape;2896;p26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2897" name="Google Shape;2897;p26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2898" name="Google Shape;2898;p26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899" name="Google Shape;2899;p26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00" name="Google Shape;2900;p2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2901" name="Shape 2901"/>
        <p:cNvGrpSpPr/>
        <p:nvPr/>
      </p:nvGrpSpPr>
      <p:grpSpPr>
        <a:xfrm>
          <a:off x="0" y="0"/>
          <a:ext cx="0" cy="0"/>
          <a:chOff x="0" y="0"/>
          <a:chExt cx="0" cy="0"/>
        </a:xfrm>
      </p:grpSpPr>
      <p:sp>
        <p:nvSpPr>
          <p:cNvPr id="2902" name="Google Shape;2902;p26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2903" name="Google Shape;2903;p26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904" name="Google Shape;2904;p261"/>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2905" name="Google Shape;2905;p26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906" name="Google Shape;2906;p261"/>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2907" name="Google Shape;2907;p261"/>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2908" name="Google Shape;2908;p261"/>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2909" name="Google Shape;2909;p261"/>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2910" name="Google Shape;2910;p261"/>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2911" name="Google Shape;2911;p261"/>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2912" name="Google Shape;2912;p261"/>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2913" name="Google Shape;2913;p261"/>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2914" name="Google Shape;2914;p261"/>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2915" name="Google Shape;2915;p26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16" name="Google Shape;2916;p2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2917" name="Shape 2917"/>
        <p:cNvGrpSpPr/>
        <p:nvPr/>
      </p:nvGrpSpPr>
      <p:grpSpPr>
        <a:xfrm>
          <a:off x="0" y="0"/>
          <a:ext cx="0" cy="0"/>
          <a:chOff x="0" y="0"/>
          <a:chExt cx="0" cy="0"/>
        </a:xfrm>
      </p:grpSpPr>
      <p:sp>
        <p:nvSpPr>
          <p:cNvPr id="2918" name="Google Shape;2918;p26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919" name="Google Shape;2919;p26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920" name="Google Shape;2920;p262"/>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921" name="Google Shape;2921;p2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22" name="Google Shape;2922;p26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2923" name="Google Shape;2923;p262"/>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2924" name="Google Shape;2924;p26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2925" name="Google Shape;2925;p26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2926" name="Shape 2926"/>
        <p:cNvGrpSpPr/>
        <p:nvPr/>
      </p:nvGrpSpPr>
      <p:grpSpPr>
        <a:xfrm>
          <a:off x="0" y="0"/>
          <a:ext cx="0" cy="0"/>
          <a:chOff x="0" y="0"/>
          <a:chExt cx="0" cy="0"/>
        </a:xfrm>
      </p:grpSpPr>
      <p:sp>
        <p:nvSpPr>
          <p:cNvPr id="2927" name="Google Shape;2927;p26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928" name="Google Shape;2928;p26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929" name="Google Shape;2929;p263"/>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930" name="Google Shape;2930;p2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31" name="Google Shape;2931;p263"/>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2932" name="Google Shape;2932;p26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2933" name="Google Shape;2933;p263"/>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2934" name="Google Shape;2934;p263"/>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2935" name="Google Shape;2935;p263"/>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2936" name="Google Shape;2936;p263"/>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2937" name="Google Shape;2937;p263"/>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2938" name="Google Shape;2938;p263"/>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2939" name="Google Shape;2939;p263"/>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2940" name="Google Shape;2940;p26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941" name="Google Shape;2941;p26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942" name="Shape 2942"/>
        <p:cNvGrpSpPr/>
        <p:nvPr/>
      </p:nvGrpSpPr>
      <p:grpSpPr>
        <a:xfrm>
          <a:off x="0" y="0"/>
          <a:ext cx="0" cy="0"/>
          <a:chOff x="0" y="0"/>
          <a:chExt cx="0" cy="0"/>
        </a:xfrm>
      </p:grpSpPr>
      <p:sp>
        <p:nvSpPr>
          <p:cNvPr id="2943" name="Google Shape;2943;p264"/>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2944" name="Google Shape;2944;p26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45" name="Google Shape;2945;p2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946" name="Google Shape;2946;p26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47" name="Google Shape;2947;p2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2948" name="Google Shape;2948;p26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2949" name="Google Shape;2949;p264"/>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2950" name="Google Shape;2950;p26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2951" name="Shape 2951"/>
        <p:cNvGrpSpPr/>
        <p:nvPr/>
      </p:nvGrpSpPr>
      <p:grpSpPr>
        <a:xfrm>
          <a:off x="0" y="0"/>
          <a:ext cx="0" cy="0"/>
          <a:chOff x="0" y="0"/>
          <a:chExt cx="0" cy="0"/>
        </a:xfrm>
      </p:grpSpPr>
      <p:sp>
        <p:nvSpPr>
          <p:cNvPr id="2952" name="Google Shape;2952;p265"/>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953" name="Google Shape;2953;p26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54" name="Google Shape;2954;p2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955" name="Google Shape;2955;p26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56" name="Google Shape;2956;p2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957" name="Google Shape;2957;p26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958" name="Google Shape;2958;p265"/>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2959" name="Google Shape;2959;p26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960" name="Shape 2960"/>
        <p:cNvGrpSpPr/>
        <p:nvPr/>
      </p:nvGrpSpPr>
      <p:grpSpPr>
        <a:xfrm>
          <a:off x="0" y="0"/>
          <a:ext cx="0" cy="0"/>
          <a:chOff x="0" y="0"/>
          <a:chExt cx="0" cy="0"/>
        </a:xfrm>
      </p:grpSpPr>
      <p:sp>
        <p:nvSpPr>
          <p:cNvPr id="2961" name="Google Shape;2961;p266"/>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962" name="Google Shape;2962;p26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63" name="Google Shape;2963;p2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964" name="Google Shape;2964;p2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65" name="Google Shape;2965;p2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966" name="Google Shape;2966;p266"/>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2967" name="Google Shape;2967;p26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968" name="Google Shape;2968;p26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2969" name="Google Shape;2969;p266"/>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970" name="Shape 2970"/>
        <p:cNvGrpSpPr/>
        <p:nvPr/>
      </p:nvGrpSpPr>
      <p:grpSpPr>
        <a:xfrm>
          <a:off x="0" y="0"/>
          <a:ext cx="0" cy="0"/>
          <a:chOff x="0" y="0"/>
          <a:chExt cx="0" cy="0"/>
        </a:xfrm>
      </p:grpSpPr>
      <p:sp>
        <p:nvSpPr>
          <p:cNvPr id="2971" name="Google Shape;2971;p26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2972" name="Google Shape;2972;p26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73" name="Google Shape;2973;p2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74" name="Google Shape;2974;p26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975" name="Google Shape;2975;p26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976" name="Google Shape;2976;p26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2977" name="Google Shape;2977;p26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27"/>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238" name="Google Shape;238;p27"/>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239" name="Google Shape;239;p27"/>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240" name="Google Shape;240;p2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241" name="Google Shape;241;p2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242" name="Google Shape;242;p2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243" name="Google Shape;243;p2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244" name="Google Shape;244;p2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245" name="Google Shape;245;p2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246" name="Google Shape;246;p2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247" name="Google Shape;247;p2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248" name="Google Shape;248;p2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249" name="Google Shape;249;p2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50" name="Google Shape;250;p27"/>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251" name="Google Shape;251;p27"/>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978" name="Shape 2978"/>
        <p:cNvGrpSpPr/>
        <p:nvPr/>
      </p:nvGrpSpPr>
      <p:grpSpPr>
        <a:xfrm>
          <a:off x="0" y="0"/>
          <a:ext cx="0" cy="0"/>
          <a:chOff x="0" y="0"/>
          <a:chExt cx="0" cy="0"/>
        </a:xfrm>
      </p:grpSpPr>
      <p:sp>
        <p:nvSpPr>
          <p:cNvPr id="2979" name="Google Shape;2979;p26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2980" name="Google Shape;2980;p26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81" name="Google Shape;2981;p2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82" name="Google Shape;2982;p26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983" name="Google Shape;2983;p26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2984" name="Google Shape;2984;p26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985" name="Google Shape;2985;p26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86" name="Google Shape;2986;p2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2987" name="Shape 2987"/>
        <p:cNvGrpSpPr/>
        <p:nvPr/>
      </p:nvGrpSpPr>
      <p:grpSpPr>
        <a:xfrm>
          <a:off x="0" y="0"/>
          <a:ext cx="0" cy="0"/>
          <a:chOff x="0" y="0"/>
          <a:chExt cx="0" cy="0"/>
        </a:xfrm>
      </p:grpSpPr>
      <p:sp>
        <p:nvSpPr>
          <p:cNvPr id="2988" name="Google Shape;2988;p269"/>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2989" name="Google Shape;2989;p269"/>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990" name="Google Shape;2990;p2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91" name="Google Shape;2991;p26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992" name="Google Shape;2992;p26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993" name="Google Shape;2993;p26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2994" name="Shape 2994"/>
        <p:cNvGrpSpPr/>
        <p:nvPr/>
      </p:nvGrpSpPr>
      <p:grpSpPr>
        <a:xfrm>
          <a:off x="0" y="0"/>
          <a:ext cx="0" cy="0"/>
          <a:chOff x="0" y="0"/>
          <a:chExt cx="0" cy="0"/>
        </a:xfrm>
      </p:grpSpPr>
      <p:sp>
        <p:nvSpPr>
          <p:cNvPr id="2995" name="Google Shape;2995;p27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996" name="Google Shape;2996;p27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97" name="Google Shape;2997;p2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98" name="Google Shape;2998;p27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999" name="Google Shape;2999;p2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00" name="Google Shape;3000;p27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001" name="Google Shape;3001;p2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02" name="Google Shape;3002;p27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3003" name="Shape 3003"/>
        <p:cNvGrpSpPr/>
        <p:nvPr/>
      </p:nvGrpSpPr>
      <p:grpSpPr>
        <a:xfrm>
          <a:off x="0" y="0"/>
          <a:ext cx="0" cy="0"/>
          <a:chOff x="0" y="0"/>
          <a:chExt cx="0" cy="0"/>
        </a:xfrm>
      </p:grpSpPr>
      <p:sp>
        <p:nvSpPr>
          <p:cNvPr id="3004" name="Google Shape;3004;p27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3005" name="Google Shape;3005;p27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06" name="Google Shape;3006;p2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3007" name="Google Shape;3007;p27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008" name="Google Shape;3008;p2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09" name="Google Shape;3009;p27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3010" name="Google Shape;3010;p27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3011" name="Google Shape;3011;p271"/>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only">
  <p:cSld name="TITLE_5">
    <p:spTree>
      <p:nvGrpSpPr>
        <p:cNvPr id="3012" name="Shape 3012"/>
        <p:cNvGrpSpPr/>
        <p:nvPr/>
      </p:nvGrpSpPr>
      <p:grpSpPr>
        <a:xfrm>
          <a:off x="0" y="0"/>
          <a:ext cx="0" cy="0"/>
          <a:chOff x="0" y="0"/>
          <a:chExt cx="0" cy="0"/>
        </a:xfrm>
      </p:grpSpPr>
      <p:sp>
        <p:nvSpPr>
          <p:cNvPr id="3013" name="Google Shape;3013;p272"/>
          <p:cNvSpPr txBox="1"/>
          <p:nvPr>
            <p:ph type="title"/>
          </p:nvPr>
        </p:nvSpPr>
        <p:spPr>
          <a:xfrm>
            <a:off x="271900" y="228967"/>
            <a:ext cx="11156100" cy="4725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rgbClr val="CC0000"/>
                </a:solidFill>
                <a:latin typeface="Overpass"/>
                <a:ea typeface="Overpass"/>
                <a:cs typeface="Overpass"/>
                <a:sym typeface="Overpass"/>
              </a:defRPr>
            </a:lvl1pPr>
            <a:lvl2pPr lvl="1" rtl="0">
              <a:spcBef>
                <a:spcPts val="0"/>
              </a:spcBef>
              <a:spcAft>
                <a:spcPts val="0"/>
              </a:spcAft>
              <a:buNone/>
              <a:defRPr b="1" sz="2400">
                <a:solidFill>
                  <a:srgbClr val="CC0000"/>
                </a:solidFill>
                <a:latin typeface="Overpass"/>
                <a:ea typeface="Overpass"/>
                <a:cs typeface="Overpass"/>
                <a:sym typeface="Overpass"/>
              </a:defRPr>
            </a:lvl2pPr>
            <a:lvl3pPr lvl="2" rtl="0">
              <a:spcBef>
                <a:spcPts val="0"/>
              </a:spcBef>
              <a:spcAft>
                <a:spcPts val="0"/>
              </a:spcAft>
              <a:buNone/>
              <a:defRPr b="1" sz="2400">
                <a:solidFill>
                  <a:srgbClr val="CC0000"/>
                </a:solidFill>
                <a:latin typeface="Overpass"/>
                <a:ea typeface="Overpass"/>
                <a:cs typeface="Overpass"/>
                <a:sym typeface="Overpass"/>
              </a:defRPr>
            </a:lvl3pPr>
            <a:lvl4pPr lvl="3" rtl="0">
              <a:spcBef>
                <a:spcPts val="0"/>
              </a:spcBef>
              <a:spcAft>
                <a:spcPts val="0"/>
              </a:spcAft>
              <a:buNone/>
              <a:defRPr b="1" sz="2400">
                <a:solidFill>
                  <a:srgbClr val="CC0000"/>
                </a:solidFill>
                <a:latin typeface="Overpass"/>
                <a:ea typeface="Overpass"/>
                <a:cs typeface="Overpass"/>
                <a:sym typeface="Overpass"/>
              </a:defRPr>
            </a:lvl4pPr>
            <a:lvl5pPr lvl="4" rtl="0">
              <a:spcBef>
                <a:spcPts val="0"/>
              </a:spcBef>
              <a:spcAft>
                <a:spcPts val="0"/>
              </a:spcAft>
              <a:buNone/>
              <a:defRPr b="1" sz="2400">
                <a:solidFill>
                  <a:srgbClr val="CC0000"/>
                </a:solidFill>
                <a:latin typeface="Overpass"/>
                <a:ea typeface="Overpass"/>
                <a:cs typeface="Overpass"/>
                <a:sym typeface="Overpass"/>
              </a:defRPr>
            </a:lvl5pPr>
            <a:lvl6pPr lvl="5" rtl="0">
              <a:spcBef>
                <a:spcPts val="0"/>
              </a:spcBef>
              <a:spcAft>
                <a:spcPts val="0"/>
              </a:spcAft>
              <a:buNone/>
              <a:defRPr b="1" sz="2400">
                <a:solidFill>
                  <a:srgbClr val="CC0000"/>
                </a:solidFill>
                <a:latin typeface="Overpass"/>
                <a:ea typeface="Overpass"/>
                <a:cs typeface="Overpass"/>
                <a:sym typeface="Overpass"/>
              </a:defRPr>
            </a:lvl6pPr>
            <a:lvl7pPr lvl="6" rtl="0">
              <a:spcBef>
                <a:spcPts val="0"/>
              </a:spcBef>
              <a:spcAft>
                <a:spcPts val="0"/>
              </a:spcAft>
              <a:buNone/>
              <a:defRPr b="1" sz="2400">
                <a:solidFill>
                  <a:srgbClr val="CC0000"/>
                </a:solidFill>
                <a:latin typeface="Overpass"/>
                <a:ea typeface="Overpass"/>
                <a:cs typeface="Overpass"/>
                <a:sym typeface="Overpass"/>
              </a:defRPr>
            </a:lvl7pPr>
            <a:lvl8pPr lvl="7" rtl="0">
              <a:spcBef>
                <a:spcPts val="0"/>
              </a:spcBef>
              <a:spcAft>
                <a:spcPts val="0"/>
              </a:spcAft>
              <a:buNone/>
              <a:defRPr b="1" sz="2400">
                <a:solidFill>
                  <a:srgbClr val="CC0000"/>
                </a:solidFill>
                <a:latin typeface="Overpass"/>
                <a:ea typeface="Overpass"/>
                <a:cs typeface="Overpass"/>
                <a:sym typeface="Overpass"/>
              </a:defRPr>
            </a:lvl8pPr>
            <a:lvl9pPr lvl="8" rtl="0">
              <a:spcBef>
                <a:spcPts val="0"/>
              </a:spcBef>
              <a:spcAft>
                <a:spcPts val="0"/>
              </a:spcAft>
              <a:buNone/>
              <a:defRPr b="1" sz="2400">
                <a:solidFill>
                  <a:srgbClr val="CC0000"/>
                </a:solidFill>
                <a:latin typeface="Overpass"/>
                <a:ea typeface="Overpass"/>
                <a:cs typeface="Overpass"/>
                <a:sym typeface="Overpass"/>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1">
  <p:cSld name="CUSTOM_3_1_1_1">
    <p:bg>
      <p:bgPr>
        <a:blipFill>
          <a:blip r:embed="rId2">
            <a:alphaModFix/>
          </a:blip>
          <a:stretch>
            <a:fillRect/>
          </a:stretch>
        </a:blipFill>
      </p:bgPr>
    </p:bg>
    <p:spTree>
      <p:nvGrpSpPr>
        <p:cNvPr id="3014" name="Shape 3014"/>
        <p:cNvGrpSpPr/>
        <p:nvPr/>
      </p:nvGrpSpPr>
      <p:grpSpPr>
        <a:xfrm>
          <a:off x="0" y="0"/>
          <a:ext cx="0" cy="0"/>
          <a:chOff x="0" y="0"/>
          <a:chExt cx="0" cy="0"/>
        </a:xfrm>
      </p:grpSpPr>
      <p:sp>
        <p:nvSpPr>
          <p:cNvPr id="3015" name="Google Shape;3015;p273"/>
          <p:cNvSpPr txBox="1"/>
          <p:nvPr>
            <p:ph type="title"/>
          </p:nvPr>
        </p:nvSpPr>
        <p:spPr>
          <a:xfrm>
            <a:off x="5674100" y="1632950"/>
            <a:ext cx="5037300" cy="38829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500"/>
              <a:buNone/>
              <a:defRPr sz="5500">
                <a:solidFill>
                  <a:schemeClr val="lt1"/>
                </a:solidFill>
              </a:defRPr>
            </a:lvl1pPr>
            <a:lvl2pPr lvl="1" rtl="0" algn="l">
              <a:lnSpc>
                <a:spcPct val="108000"/>
              </a:lnSpc>
              <a:spcBef>
                <a:spcPts val="0"/>
              </a:spcBef>
              <a:spcAft>
                <a:spcPts val="0"/>
              </a:spcAft>
              <a:buSzPts val="3500"/>
              <a:buNone/>
              <a:defRPr sz="5500">
                <a:solidFill>
                  <a:schemeClr val="lt1"/>
                </a:solidFill>
              </a:defRPr>
            </a:lvl2pPr>
            <a:lvl3pPr lvl="2" rtl="0" algn="l">
              <a:lnSpc>
                <a:spcPct val="108000"/>
              </a:lnSpc>
              <a:spcBef>
                <a:spcPts val="0"/>
              </a:spcBef>
              <a:spcAft>
                <a:spcPts val="0"/>
              </a:spcAft>
              <a:buSzPts val="3500"/>
              <a:buNone/>
              <a:defRPr sz="5500">
                <a:solidFill>
                  <a:schemeClr val="lt1"/>
                </a:solidFill>
              </a:defRPr>
            </a:lvl3pPr>
            <a:lvl4pPr lvl="3" rtl="0" algn="l">
              <a:lnSpc>
                <a:spcPct val="108000"/>
              </a:lnSpc>
              <a:spcBef>
                <a:spcPts val="0"/>
              </a:spcBef>
              <a:spcAft>
                <a:spcPts val="0"/>
              </a:spcAft>
              <a:buSzPts val="3500"/>
              <a:buNone/>
              <a:defRPr sz="5500">
                <a:solidFill>
                  <a:schemeClr val="lt1"/>
                </a:solidFill>
              </a:defRPr>
            </a:lvl4pPr>
            <a:lvl5pPr lvl="4" rtl="0" algn="l">
              <a:lnSpc>
                <a:spcPct val="108000"/>
              </a:lnSpc>
              <a:spcBef>
                <a:spcPts val="0"/>
              </a:spcBef>
              <a:spcAft>
                <a:spcPts val="0"/>
              </a:spcAft>
              <a:buSzPts val="3500"/>
              <a:buNone/>
              <a:defRPr sz="5500">
                <a:solidFill>
                  <a:schemeClr val="lt1"/>
                </a:solidFill>
              </a:defRPr>
            </a:lvl5pPr>
            <a:lvl6pPr lvl="5" rtl="0" algn="l">
              <a:lnSpc>
                <a:spcPct val="108000"/>
              </a:lnSpc>
              <a:spcBef>
                <a:spcPts val="0"/>
              </a:spcBef>
              <a:spcAft>
                <a:spcPts val="0"/>
              </a:spcAft>
              <a:buSzPts val="3500"/>
              <a:buNone/>
              <a:defRPr sz="5500">
                <a:solidFill>
                  <a:schemeClr val="lt1"/>
                </a:solidFill>
              </a:defRPr>
            </a:lvl6pPr>
            <a:lvl7pPr lvl="6" rtl="0" algn="l">
              <a:lnSpc>
                <a:spcPct val="108000"/>
              </a:lnSpc>
              <a:spcBef>
                <a:spcPts val="0"/>
              </a:spcBef>
              <a:spcAft>
                <a:spcPts val="0"/>
              </a:spcAft>
              <a:buSzPts val="3500"/>
              <a:buNone/>
              <a:defRPr sz="5500">
                <a:solidFill>
                  <a:schemeClr val="lt1"/>
                </a:solidFill>
              </a:defRPr>
            </a:lvl7pPr>
            <a:lvl8pPr lvl="7" rtl="0" algn="l">
              <a:lnSpc>
                <a:spcPct val="108000"/>
              </a:lnSpc>
              <a:spcBef>
                <a:spcPts val="0"/>
              </a:spcBef>
              <a:spcAft>
                <a:spcPts val="0"/>
              </a:spcAft>
              <a:buSzPts val="3500"/>
              <a:buNone/>
              <a:defRPr sz="5500">
                <a:solidFill>
                  <a:schemeClr val="lt1"/>
                </a:solidFill>
              </a:defRPr>
            </a:lvl8pPr>
            <a:lvl9pPr lvl="8" rtl="0" algn="l">
              <a:lnSpc>
                <a:spcPct val="108000"/>
              </a:lnSpc>
              <a:spcBef>
                <a:spcPts val="0"/>
              </a:spcBef>
              <a:spcAft>
                <a:spcPts val="0"/>
              </a:spcAft>
              <a:buSzPts val="3500"/>
              <a:buNone/>
              <a:defRPr sz="5500">
                <a:solidFill>
                  <a:schemeClr val="lt1"/>
                </a:solidFill>
              </a:defRPr>
            </a:lvl9pPr>
          </a:lstStyle>
          <a:p/>
        </p:txBody>
      </p:sp>
      <p:cxnSp>
        <p:nvCxnSpPr>
          <p:cNvPr id="3016" name="Google Shape;3016;p273"/>
          <p:cNvCxnSpPr/>
          <p:nvPr/>
        </p:nvCxnSpPr>
        <p:spPr>
          <a:xfrm rot="10800000">
            <a:off x="447767" y="6401100"/>
            <a:ext cx="0" cy="456900"/>
          </a:xfrm>
          <a:prstGeom prst="straightConnector1">
            <a:avLst/>
          </a:prstGeom>
          <a:noFill/>
          <a:ln cap="flat" cmpd="sng" w="9525">
            <a:solidFill>
              <a:schemeClr val="lt1"/>
            </a:solidFill>
            <a:prstDash val="solid"/>
            <a:round/>
            <a:headEnd len="sm" w="sm" type="none"/>
            <a:tailEnd len="sm" w="sm" type="none"/>
          </a:ln>
        </p:spPr>
      </p:cxnSp>
      <p:sp>
        <p:nvSpPr>
          <p:cNvPr id="3017" name="Google Shape;3017;p2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18" name="Google Shape;3018;p273"/>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3019" name="Google Shape;3019;p273"/>
          <p:cNvPicPr preferRelativeResize="0"/>
          <p:nvPr/>
        </p:nvPicPr>
        <p:blipFill rotWithShape="1">
          <a:blip r:embed="rId3">
            <a:alphaModFix/>
          </a:blip>
          <a:srcRect b="0" l="0" r="0" t="0"/>
          <a:stretch/>
        </p:blipFill>
        <p:spPr>
          <a:xfrm>
            <a:off x="10711279" y="6312505"/>
            <a:ext cx="975850" cy="229612"/>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bg>
      <p:bgPr>
        <a:solidFill>
          <a:schemeClr val="lt2"/>
        </a:solidFill>
      </p:bgPr>
    </p:bg>
    <p:spTree>
      <p:nvGrpSpPr>
        <p:cNvPr id="3020" name="Shape 3020"/>
        <p:cNvGrpSpPr/>
        <p:nvPr/>
      </p:nvGrpSpPr>
      <p:grpSpPr>
        <a:xfrm>
          <a:off x="0" y="0"/>
          <a:ext cx="0" cy="0"/>
          <a:chOff x="0" y="0"/>
          <a:chExt cx="0" cy="0"/>
        </a:xfrm>
      </p:grpSpPr>
      <p:sp>
        <p:nvSpPr>
          <p:cNvPr id="3021" name="Google Shape;3021;p274"/>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sp>
        <p:nvSpPr>
          <p:cNvPr id="3022" name="Google Shape;3022;p274"/>
          <p:cNvSpPr txBox="1"/>
          <p:nvPr>
            <p:ph idx="1" type="subTitle"/>
          </p:nvPr>
        </p:nvSpPr>
        <p:spPr>
          <a:xfrm>
            <a:off x="447767" y="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23" name="Google Shape;3023;p274"/>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3024" name="Google Shape;3024;p2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25" name="Google Shape;3025;p2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26" name="Google Shape;3026;p274"/>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
    <p:bg>
      <p:bgPr>
        <a:solidFill>
          <a:schemeClr val="lt2"/>
        </a:solidFill>
      </p:bgPr>
    </p:bg>
    <p:spTree>
      <p:nvGrpSpPr>
        <p:cNvPr id="3027" name="Shape 3027"/>
        <p:cNvGrpSpPr/>
        <p:nvPr/>
      </p:nvGrpSpPr>
      <p:grpSpPr>
        <a:xfrm>
          <a:off x="0" y="0"/>
          <a:ext cx="0" cy="0"/>
          <a:chOff x="0" y="0"/>
          <a:chExt cx="0" cy="0"/>
        </a:xfrm>
      </p:grpSpPr>
      <p:sp>
        <p:nvSpPr>
          <p:cNvPr id="3028" name="Google Shape;3028;p275"/>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sp>
        <p:nvSpPr>
          <p:cNvPr id="3029" name="Google Shape;3029;p275"/>
          <p:cNvSpPr txBox="1"/>
          <p:nvPr>
            <p:ph idx="1" type="subTitle"/>
          </p:nvPr>
        </p:nvSpPr>
        <p:spPr>
          <a:xfrm>
            <a:off x="447767" y="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30" name="Google Shape;3030;p275"/>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3031" name="Google Shape;3031;p2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32" name="Google Shape;3032;p2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33" name="Google Shape;3033;p275"/>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34" name="Shape 3034"/>
        <p:cNvGrpSpPr/>
        <p:nvPr/>
      </p:nvGrpSpPr>
      <p:grpSpPr>
        <a:xfrm>
          <a:off x="0" y="0"/>
          <a:ext cx="0" cy="0"/>
          <a:chOff x="0" y="0"/>
          <a:chExt cx="0" cy="0"/>
        </a:xfrm>
      </p:grpSpPr>
      <p:sp>
        <p:nvSpPr>
          <p:cNvPr id="3035" name="Google Shape;3035;p276"/>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36" name="Google Shape;3036;p276"/>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3037" name="Google Shape;3037;p27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2">
    <p:spTree>
      <p:nvGrpSpPr>
        <p:cNvPr id="3038" name="Shape 3038"/>
        <p:cNvGrpSpPr/>
        <p:nvPr/>
      </p:nvGrpSpPr>
      <p:grpSpPr>
        <a:xfrm>
          <a:off x="0" y="0"/>
          <a:ext cx="0" cy="0"/>
          <a:chOff x="0" y="0"/>
          <a:chExt cx="0" cy="0"/>
        </a:xfrm>
      </p:grpSpPr>
      <p:sp>
        <p:nvSpPr>
          <p:cNvPr id="3039" name="Google Shape;3039;p27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040" name="Google Shape;3040;p27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41" name="Google Shape;3041;p2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42" name="Google Shape;3042;p27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043" name="Google Shape;3043;p2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044" name="Google Shape;3044;p27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045" name="Google Shape;3045;p2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46" name="Google Shape;3046;p27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only">
  <p:cSld name="CUSTOM_4">
    <p:spTree>
      <p:nvGrpSpPr>
        <p:cNvPr id="255" name="Shape 255"/>
        <p:cNvGrpSpPr/>
        <p:nvPr/>
      </p:nvGrpSpPr>
      <p:grpSpPr>
        <a:xfrm>
          <a:off x="0" y="0"/>
          <a:ext cx="0" cy="0"/>
          <a:chOff x="0" y="0"/>
          <a:chExt cx="0" cy="0"/>
        </a:xfrm>
      </p:grpSpPr>
      <p:sp>
        <p:nvSpPr>
          <p:cNvPr id="256" name="Google Shape;256;p2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7" name="Google Shape;257;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58" name="Google Shape;258;p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59" name="Google Shape;259;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0" name="Google Shape;260;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61" name="Google Shape;261;p2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dk2"/>
              </a:solidFill>
              <a:latin typeface="Red Hat Display"/>
              <a:ea typeface="Red Hat Display"/>
              <a:cs typeface="Red Hat Display"/>
              <a:sym typeface="Red Hat Display"/>
            </a:endParaRPr>
          </a:p>
        </p:txBody>
      </p:sp>
      <p:pic>
        <p:nvPicPr>
          <p:cNvPr id="262" name="Google Shape;262;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3" name="Google Shape;263;p29"/>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3047" name="Shape 3047"/>
        <p:cNvGrpSpPr/>
        <p:nvPr/>
      </p:nvGrpSpPr>
      <p:grpSpPr>
        <a:xfrm>
          <a:off x="0" y="0"/>
          <a:ext cx="0" cy="0"/>
          <a:chOff x="0" y="0"/>
          <a:chExt cx="0" cy="0"/>
        </a:xfrm>
      </p:grpSpPr>
      <p:sp>
        <p:nvSpPr>
          <p:cNvPr id="3048" name="Google Shape;3048;p278"/>
          <p:cNvSpPr txBox="1"/>
          <p:nvPr>
            <p:ph type="title"/>
          </p:nvPr>
        </p:nvSpPr>
        <p:spPr>
          <a:xfrm>
            <a:off x="540071" y="432000"/>
            <a:ext cx="11111100" cy="108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49" name="Google Shape;3049;p278"/>
          <p:cNvSpPr txBox="1"/>
          <p:nvPr>
            <p:ph idx="1" type="body"/>
          </p:nvPr>
        </p:nvSpPr>
        <p:spPr>
          <a:xfrm>
            <a:off x="540071" y="972000"/>
            <a:ext cx="11111100" cy="540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rgbClr val="7F7F7F"/>
              </a:buClr>
              <a:buSzPts val="2300"/>
              <a:buNone/>
              <a:defRPr>
                <a:solidFill>
                  <a:srgbClr val="7F7F7F"/>
                </a:solidFill>
              </a:defRPr>
            </a:lvl1pPr>
            <a:lvl2pPr indent="-349250" lvl="1" marL="914400" rtl="0" algn="l">
              <a:lnSpc>
                <a:spcPct val="90000"/>
              </a:lnSpc>
              <a:spcBef>
                <a:spcPts val="1100"/>
              </a:spcBef>
              <a:spcAft>
                <a:spcPts val="0"/>
              </a:spcAft>
              <a:buClr>
                <a:schemeClr val="dk1"/>
              </a:buClr>
              <a:buSzPts val="1900"/>
              <a:buChar char="○"/>
              <a:defRPr/>
            </a:lvl2pPr>
            <a:lvl3pPr indent="-349250" lvl="2" marL="1371600" rtl="0" algn="l">
              <a:lnSpc>
                <a:spcPct val="90000"/>
              </a:lnSpc>
              <a:spcBef>
                <a:spcPts val="1100"/>
              </a:spcBef>
              <a:spcAft>
                <a:spcPts val="0"/>
              </a:spcAft>
              <a:buClr>
                <a:schemeClr val="dk1"/>
              </a:buClr>
              <a:buSzPts val="1900"/>
              <a:buChar char="■"/>
              <a:defRPr/>
            </a:lvl3pPr>
            <a:lvl4pPr indent="-349250" lvl="3" marL="1828800" rtl="0" algn="l">
              <a:lnSpc>
                <a:spcPct val="90000"/>
              </a:lnSpc>
              <a:spcBef>
                <a:spcPts val="1100"/>
              </a:spcBef>
              <a:spcAft>
                <a:spcPts val="0"/>
              </a:spcAft>
              <a:buClr>
                <a:schemeClr val="dk1"/>
              </a:buClr>
              <a:buSzPts val="1900"/>
              <a:buChar char="●"/>
              <a:defRPr/>
            </a:lvl4pPr>
            <a:lvl5pPr indent="-349250" lvl="4" marL="2286000" rtl="0" algn="l">
              <a:lnSpc>
                <a:spcPct val="90000"/>
              </a:lnSpc>
              <a:spcBef>
                <a:spcPts val="1100"/>
              </a:spcBef>
              <a:spcAft>
                <a:spcPts val="0"/>
              </a:spcAft>
              <a:buClr>
                <a:schemeClr val="dk1"/>
              </a:buClr>
              <a:buSzPts val="1900"/>
              <a:buChar char="○"/>
              <a:defRPr/>
            </a:lvl5pPr>
            <a:lvl6pPr indent="-349250" lvl="5" marL="2743200" rtl="0" algn="l">
              <a:spcBef>
                <a:spcPts val="1100"/>
              </a:spcBef>
              <a:spcAft>
                <a:spcPts val="0"/>
              </a:spcAft>
              <a:buClr>
                <a:schemeClr val="dk1"/>
              </a:buClr>
              <a:buSzPts val="1900"/>
              <a:buChar char="■"/>
              <a:defRPr/>
            </a:lvl6pPr>
            <a:lvl7pPr indent="-349250" lvl="6" marL="3200400" rtl="0" algn="l">
              <a:spcBef>
                <a:spcPts val="2100"/>
              </a:spcBef>
              <a:spcAft>
                <a:spcPts val="0"/>
              </a:spcAft>
              <a:buClr>
                <a:schemeClr val="dk1"/>
              </a:buClr>
              <a:buSzPts val="1900"/>
              <a:buChar char="●"/>
              <a:defRPr/>
            </a:lvl7pPr>
            <a:lvl8pPr indent="-349250" lvl="7" marL="3657600" rtl="0" algn="l">
              <a:spcBef>
                <a:spcPts val="2100"/>
              </a:spcBef>
              <a:spcAft>
                <a:spcPts val="0"/>
              </a:spcAft>
              <a:buClr>
                <a:schemeClr val="dk1"/>
              </a:buClr>
              <a:buSzPts val="1900"/>
              <a:buChar char="○"/>
              <a:defRPr/>
            </a:lvl8pPr>
            <a:lvl9pPr indent="-349250" lvl="8" marL="4114800" rtl="0" algn="l">
              <a:spcBef>
                <a:spcPts val="2100"/>
              </a:spcBef>
              <a:spcAft>
                <a:spcPts val="2100"/>
              </a:spcAft>
              <a:buClr>
                <a:schemeClr val="dk1"/>
              </a:buClr>
              <a:buSzPts val="1900"/>
              <a:buChar char="■"/>
              <a:defRPr/>
            </a:lvl9pPr>
          </a:lstStyle>
          <a:p/>
        </p:txBody>
      </p:sp>
      <p:sp>
        <p:nvSpPr>
          <p:cNvPr id="3050" name="Google Shape;3050;p278"/>
          <p:cNvSpPr txBox="1"/>
          <p:nvPr>
            <p:ph idx="10" type="dt"/>
          </p:nvPr>
        </p:nvSpPr>
        <p:spPr>
          <a:xfrm>
            <a:off x="10210940" y="6084000"/>
            <a:ext cx="1440000" cy="360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3051" name="Google Shape;3051;p278"/>
          <p:cNvSpPr txBox="1"/>
          <p:nvPr>
            <p:ph idx="11" type="ftr"/>
          </p:nvPr>
        </p:nvSpPr>
        <p:spPr>
          <a:xfrm>
            <a:off x="3935316" y="6084000"/>
            <a:ext cx="4320300" cy="36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3052" name="Google Shape;3052;p278"/>
          <p:cNvSpPr txBox="1"/>
          <p:nvPr>
            <p:ph idx="12" type="sldNum"/>
          </p:nvPr>
        </p:nvSpPr>
        <p:spPr>
          <a:xfrm>
            <a:off x="540071" y="6084000"/>
            <a:ext cx="900000" cy="360000"/>
          </a:xfrm>
          <a:prstGeom prst="rect">
            <a:avLst/>
          </a:prstGeom>
          <a:noFill/>
          <a:ln>
            <a:noFill/>
          </a:ln>
        </p:spPr>
        <p:txBody>
          <a:bodyPr anchorCtr="0" anchor="b" bIns="0" lIns="0" spcFirstLastPara="1" rIns="0" wrap="square" tIns="0">
            <a:noAutofit/>
          </a:bodyPr>
          <a:lstStyle>
            <a:lvl1pPr indent="0" lvl="0" marL="0" rtl="0" algn="l">
              <a:spcBef>
                <a:spcPts val="0"/>
              </a:spcBef>
              <a:buNone/>
              <a:defRPr sz="1500"/>
            </a:lvl1pPr>
            <a:lvl2pPr indent="0" lvl="1" marL="0" rtl="0" algn="l">
              <a:spcBef>
                <a:spcPts val="0"/>
              </a:spcBef>
              <a:buNone/>
              <a:defRPr sz="1500"/>
            </a:lvl2pPr>
            <a:lvl3pPr indent="0" lvl="2" marL="0" rtl="0" algn="l">
              <a:spcBef>
                <a:spcPts val="0"/>
              </a:spcBef>
              <a:buNone/>
              <a:defRPr sz="1500"/>
            </a:lvl3pPr>
            <a:lvl4pPr indent="0" lvl="3" marL="0" rtl="0" algn="l">
              <a:spcBef>
                <a:spcPts val="0"/>
              </a:spcBef>
              <a:buNone/>
              <a:defRPr sz="1500"/>
            </a:lvl4pPr>
            <a:lvl5pPr indent="0" lvl="4" marL="0" rtl="0" algn="l">
              <a:spcBef>
                <a:spcPts val="0"/>
              </a:spcBef>
              <a:buNone/>
              <a:defRPr sz="1500"/>
            </a:lvl5pPr>
            <a:lvl6pPr indent="0" lvl="5" marL="0" rtl="0" algn="l">
              <a:spcBef>
                <a:spcPts val="0"/>
              </a:spcBef>
              <a:buNone/>
              <a:defRPr sz="1500"/>
            </a:lvl6pPr>
            <a:lvl7pPr indent="0" lvl="6" marL="0" rtl="0" algn="l">
              <a:spcBef>
                <a:spcPts val="0"/>
              </a:spcBef>
              <a:buNone/>
              <a:defRPr sz="1500"/>
            </a:lvl7pPr>
            <a:lvl8pPr indent="0" lvl="7" marL="0" rtl="0" algn="l">
              <a:spcBef>
                <a:spcPts val="0"/>
              </a:spcBef>
              <a:buNone/>
              <a:defRPr sz="1500"/>
            </a:lvl8pPr>
            <a:lvl9pPr indent="0" lvl="8" marL="0" rtl="0" algn="l">
              <a:spcBef>
                <a:spcPts val="0"/>
              </a:spcBef>
              <a:buNone/>
              <a:defRPr sz="1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1">
  <p:cSld name="CUSTOM_4_1_1">
    <p:bg>
      <p:bgPr>
        <a:solidFill>
          <a:srgbClr val="141414"/>
        </a:solidFill>
      </p:bgPr>
    </p:bg>
    <p:spTree>
      <p:nvGrpSpPr>
        <p:cNvPr id="3053" name="Shape 3053"/>
        <p:cNvGrpSpPr/>
        <p:nvPr/>
      </p:nvGrpSpPr>
      <p:grpSpPr>
        <a:xfrm>
          <a:off x="0" y="0"/>
          <a:ext cx="0" cy="0"/>
          <a:chOff x="0" y="0"/>
          <a:chExt cx="0" cy="0"/>
        </a:xfrm>
      </p:grpSpPr>
      <p:sp>
        <p:nvSpPr>
          <p:cNvPr id="3054" name="Google Shape;3054;p279"/>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7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3056" name="Google Shape;3056;p279"/>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062" name="Shape 3062"/>
        <p:cNvGrpSpPr/>
        <p:nvPr/>
      </p:nvGrpSpPr>
      <p:grpSpPr>
        <a:xfrm>
          <a:off x="0" y="0"/>
          <a:ext cx="0" cy="0"/>
          <a:chOff x="0" y="0"/>
          <a:chExt cx="0" cy="0"/>
        </a:xfrm>
      </p:grpSpPr>
      <p:sp>
        <p:nvSpPr>
          <p:cNvPr id="3063" name="Google Shape;3063;p28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8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065" name="Google Shape;3065;p281"/>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3066" name="Google Shape;3066;p281"/>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067" name="Google Shape;3067;p281"/>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068" name="Google Shape;3068;p28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69" name="Google Shape;3069;p28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070" name="Google Shape;3070;p2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071" name="Shape 3071"/>
        <p:cNvGrpSpPr/>
        <p:nvPr/>
      </p:nvGrpSpPr>
      <p:grpSpPr>
        <a:xfrm>
          <a:off x="0" y="0"/>
          <a:ext cx="0" cy="0"/>
          <a:chOff x="0" y="0"/>
          <a:chExt cx="0" cy="0"/>
        </a:xfrm>
      </p:grpSpPr>
      <p:sp>
        <p:nvSpPr>
          <p:cNvPr id="3072" name="Google Shape;3072;p28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82"/>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3074" name="Google Shape;3074;p282"/>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3075" name="Google Shape;3075;p282"/>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3076" name="Google Shape;3076;p282"/>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077" name="Google Shape;3077;p282"/>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078" name="Google Shape;3078;p282"/>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079" name="Google Shape;3079;p282"/>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3080" name="Google Shape;3080;p282"/>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3081" name="Google Shape;3081;p282"/>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3082" name="Google Shape;3082;p282"/>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3083" name="Google Shape;3083;p282"/>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3084" name="Google Shape;3084;p282"/>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085" name="Google Shape;3085;p282"/>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sp>
        <p:nvSpPr>
          <p:cNvPr id="3086" name="Google Shape;3086;p2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087" name="Shape 3087"/>
        <p:cNvGrpSpPr/>
        <p:nvPr/>
      </p:nvGrpSpPr>
      <p:grpSpPr>
        <a:xfrm>
          <a:off x="0" y="0"/>
          <a:ext cx="0" cy="0"/>
          <a:chOff x="0" y="0"/>
          <a:chExt cx="0" cy="0"/>
        </a:xfrm>
      </p:grpSpPr>
      <p:sp>
        <p:nvSpPr>
          <p:cNvPr id="3088" name="Google Shape;3088;p28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8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090" name="Google Shape;3090;p283"/>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3091" name="Google Shape;3091;p283"/>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092" name="Google Shape;3092;p283"/>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093" name="Google Shape;3093;p28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94" name="Google Shape;3094;p28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095" name="Google Shape;3095;p2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096" name="Shape 3096"/>
        <p:cNvGrpSpPr/>
        <p:nvPr/>
      </p:nvGrpSpPr>
      <p:grpSpPr>
        <a:xfrm>
          <a:off x="0" y="0"/>
          <a:ext cx="0" cy="0"/>
          <a:chOff x="0" y="0"/>
          <a:chExt cx="0" cy="0"/>
        </a:xfrm>
      </p:grpSpPr>
      <p:sp>
        <p:nvSpPr>
          <p:cNvPr id="3097" name="Google Shape;3097;p28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8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3099" name="Google Shape;3099;p284"/>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3100" name="Google Shape;3100;p284"/>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3101" name="Google Shape;3101;p284"/>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linkedin.com/company/red-hat</a:t>
            </a:r>
            <a:endParaRPr sz="1500">
              <a:solidFill>
                <a:schemeClr val="lt1"/>
              </a:solidFill>
              <a:latin typeface="Red Hat Text"/>
              <a:ea typeface="Red Hat Text"/>
              <a:cs typeface="Red Hat Text"/>
              <a:sym typeface="Red Hat Text"/>
            </a:endParaRPr>
          </a:p>
        </p:txBody>
      </p:sp>
      <p:sp>
        <p:nvSpPr>
          <p:cNvPr id="3102" name="Google Shape;3102;p284"/>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youtube.com/user/RedHatVideos</a:t>
            </a:r>
            <a:endParaRPr sz="1500">
              <a:solidFill>
                <a:schemeClr val="lt1"/>
              </a:solidFill>
              <a:latin typeface="Red Hat Text"/>
              <a:ea typeface="Red Hat Text"/>
              <a:cs typeface="Red Hat Text"/>
              <a:sym typeface="Red Hat Text"/>
            </a:endParaRPr>
          </a:p>
        </p:txBody>
      </p:sp>
      <p:sp>
        <p:nvSpPr>
          <p:cNvPr id="3103" name="Google Shape;3103;p284"/>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facebook.com/redhatinc</a:t>
            </a:r>
            <a:endParaRPr sz="1500">
              <a:solidFill>
                <a:schemeClr val="lt1"/>
              </a:solidFill>
              <a:latin typeface="Red Hat Text"/>
              <a:ea typeface="Red Hat Text"/>
              <a:cs typeface="Red Hat Text"/>
              <a:sym typeface="Red Hat Text"/>
            </a:endParaRPr>
          </a:p>
        </p:txBody>
      </p:sp>
      <p:sp>
        <p:nvSpPr>
          <p:cNvPr id="3104" name="Google Shape;3104;p284"/>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Text"/>
                <a:ea typeface="Red Hat Text"/>
                <a:cs typeface="Red Hat Text"/>
                <a:sym typeface="Red Hat Text"/>
              </a:rPr>
              <a:t>twitter.com/RedHat</a:t>
            </a:r>
            <a:endParaRPr sz="1500">
              <a:solidFill>
                <a:schemeClr val="lt1"/>
              </a:solidFill>
              <a:latin typeface="Red Hat Text"/>
              <a:ea typeface="Red Hat Text"/>
              <a:cs typeface="Red Hat Text"/>
              <a:sym typeface="Red Hat Text"/>
            </a:endParaRPr>
          </a:p>
        </p:txBody>
      </p:sp>
      <p:cxnSp>
        <p:nvCxnSpPr>
          <p:cNvPr id="3105" name="Google Shape;3105;p284"/>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3106" name="Google Shape;3106;p28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107" name="Google Shape;3107;p2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08" name="Google Shape;3108;p284"/>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109" name="Google Shape;3109;p284"/>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110" name="Google Shape;3110;p284"/>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111" name="Google Shape;3111;p284"/>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112" name="Shape 3112"/>
        <p:cNvGrpSpPr/>
        <p:nvPr/>
      </p:nvGrpSpPr>
      <p:grpSpPr>
        <a:xfrm>
          <a:off x="0" y="0"/>
          <a:ext cx="0" cy="0"/>
          <a:chOff x="0" y="0"/>
          <a:chExt cx="0" cy="0"/>
        </a:xfrm>
      </p:grpSpPr>
      <p:sp>
        <p:nvSpPr>
          <p:cNvPr id="3113" name="Google Shape;3113;p28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4" name="Google Shape;3114;p28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115" name="Google Shape;3115;p285"/>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3116" name="Google Shape;3116;p285"/>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900"/>
              <a:buNone/>
              <a:defRPr sz="1900">
                <a:solidFill>
                  <a:schemeClr val="dk1"/>
                </a:solidFill>
              </a:defRPr>
            </a:lvl1pPr>
            <a:lvl2pPr lvl="1" rtl="0">
              <a:lnSpc>
                <a:spcPct val="140000"/>
              </a:lnSpc>
              <a:spcBef>
                <a:spcPts val="0"/>
              </a:spcBef>
              <a:spcAft>
                <a:spcPts val="0"/>
              </a:spcAft>
              <a:buClr>
                <a:schemeClr val="dk1"/>
              </a:buClr>
              <a:buSzPts val="1900"/>
              <a:buNone/>
              <a:defRPr sz="1900">
                <a:solidFill>
                  <a:schemeClr val="dk1"/>
                </a:solidFill>
              </a:defRPr>
            </a:lvl2pPr>
            <a:lvl3pPr lvl="2" rtl="0">
              <a:lnSpc>
                <a:spcPct val="140000"/>
              </a:lnSpc>
              <a:spcBef>
                <a:spcPts val="0"/>
              </a:spcBef>
              <a:spcAft>
                <a:spcPts val="0"/>
              </a:spcAft>
              <a:buClr>
                <a:schemeClr val="dk1"/>
              </a:buClr>
              <a:buSzPts val="1900"/>
              <a:buNone/>
              <a:defRPr sz="1900">
                <a:solidFill>
                  <a:schemeClr val="dk1"/>
                </a:solidFill>
              </a:defRPr>
            </a:lvl3pPr>
            <a:lvl4pPr lvl="3" rtl="0">
              <a:lnSpc>
                <a:spcPct val="140000"/>
              </a:lnSpc>
              <a:spcBef>
                <a:spcPts val="0"/>
              </a:spcBef>
              <a:spcAft>
                <a:spcPts val="0"/>
              </a:spcAft>
              <a:buClr>
                <a:schemeClr val="dk1"/>
              </a:buClr>
              <a:buSzPts val="1900"/>
              <a:buNone/>
              <a:defRPr sz="1900">
                <a:solidFill>
                  <a:schemeClr val="dk1"/>
                </a:solidFill>
              </a:defRPr>
            </a:lvl4pPr>
            <a:lvl5pPr lvl="4" rtl="0">
              <a:lnSpc>
                <a:spcPct val="140000"/>
              </a:lnSpc>
              <a:spcBef>
                <a:spcPts val="0"/>
              </a:spcBef>
              <a:spcAft>
                <a:spcPts val="0"/>
              </a:spcAft>
              <a:buClr>
                <a:schemeClr val="dk1"/>
              </a:buClr>
              <a:buSzPts val="1900"/>
              <a:buNone/>
              <a:defRPr sz="1900">
                <a:solidFill>
                  <a:schemeClr val="dk1"/>
                </a:solidFill>
              </a:defRPr>
            </a:lvl5pPr>
            <a:lvl6pPr lvl="5" rtl="0">
              <a:lnSpc>
                <a:spcPct val="140000"/>
              </a:lnSpc>
              <a:spcBef>
                <a:spcPts val="0"/>
              </a:spcBef>
              <a:spcAft>
                <a:spcPts val="0"/>
              </a:spcAft>
              <a:buClr>
                <a:schemeClr val="dk1"/>
              </a:buClr>
              <a:buSzPts val="1900"/>
              <a:buNone/>
              <a:defRPr sz="1900">
                <a:solidFill>
                  <a:schemeClr val="dk1"/>
                </a:solidFill>
              </a:defRPr>
            </a:lvl6pPr>
            <a:lvl7pPr lvl="6" rtl="0">
              <a:lnSpc>
                <a:spcPct val="140000"/>
              </a:lnSpc>
              <a:spcBef>
                <a:spcPts val="0"/>
              </a:spcBef>
              <a:spcAft>
                <a:spcPts val="0"/>
              </a:spcAft>
              <a:buClr>
                <a:schemeClr val="dk1"/>
              </a:buClr>
              <a:buSzPts val="1900"/>
              <a:buNone/>
              <a:defRPr sz="1900">
                <a:solidFill>
                  <a:schemeClr val="dk1"/>
                </a:solidFill>
              </a:defRPr>
            </a:lvl7pPr>
            <a:lvl8pPr lvl="7" rtl="0">
              <a:lnSpc>
                <a:spcPct val="140000"/>
              </a:lnSpc>
              <a:spcBef>
                <a:spcPts val="0"/>
              </a:spcBef>
              <a:spcAft>
                <a:spcPts val="0"/>
              </a:spcAft>
              <a:buClr>
                <a:schemeClr val="dk1"/>
              </a:buClr>
              <a:buSzPts val="1900"/>
              <a:buNone/>
              <a:defRPr sz="1900">
                <a:solidFill>
                  <a:schemeClr val="dk1"/>
                </a:solidFill>
              </a:defRPr>
            </a:lvl8pPr>
            <a:lvl9pPr lvl="8" rtl="0">
              <a:lnSpc>
                <a:spcPct val="140000"/>
              </a:lnSpc>
              <a:spcBef>
                <a:spcPts val="0"/>
              </a:spcBef>
              <a:spcAft>
                <a:spcPts val="0"/>
              </a:spcAft>
              <a:buClr>
                <a:schemeClr val="dk1"/>
              </a:buClr>
              <a:buSzPts val="1900"/>
              <a:buNone/>
              <a:defRPr sz="1900">
                <a:solidFill>
                  <a:schemeClr val="dk1"/>
                </a:solidFill>
              </a:defRPr>
            </a:lvl9pPr>
          </a:lstStyle>
          <a:p/>
        </p:txBody>
      </p:sp>
      <p:sp>
        <p:nvSpPr>
          <p:cNvPr id="3117" name="Google Shape;3117;p285"/>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3118" name="Google Shape;3118;p285"/>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3119" name="Google Shape;3119;p285"/>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3120" name="Google Shape;3120;p2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121" name="Shape 3121"/>
        <p:cNvGrpSpPr/>
        <p:nvPr/>
      </p:nvGrpSpPr>
      <p:grpSpPr>
        <a:xfrm>
          <a:off x="0" y="0"/>
          <a:ext cx="0" cy="0"/>
          <a:chOff x="0" y="0"/>
          <a:chExt cx="0" cy="0"/>
        </a:xfrm>
      </p:grpSpPr>
      <p:sp>
        <p:nvSpPr>
          <p:cNvPr id="3122" name="Google Shape;3122;p28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3" name="Google Shape;3123;p28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124" name="Google Shape;3124;p286"/>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3125" name="Google Shape;3125;p286"/>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3126" name="Google Shape;3126;p28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3127" name="Google Shape;3127;p286"/>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500"/>
              <a:buNone/>
              <a:defRPr sz="1500">
                <a:solidFill>
                  <a:schemeClr val="dk1"/>
                </a:solidFill>
              </a:defRPr>
            </a:lvl1pPr>
            <a:lvl2pPr lvl="1" rtl="0">
              <a:lnSpc>
                <a:spcPct val="180000"/>
              </a:lnSpc>
              <a:spcBef>
                <a:spcPts val="0"/>
              </a:spcBef>
              <a:spcAft>
                <a:spcPts val="0"/>
              </a:spcAft>
              <a:buClr>
                <a:schemeClr val="dk1"/>
              </a:buClr>
              <a:buSzPts val="1500"/>
              <a:buNone/>
              <a:defRPr sz="1500">
                <a:solidFill>
                  <a:schemeClr val="dk1"/>
                </a:solidFill>
              </a:defRPr>
            </a:lvl2pPr>
            <a:lvl3pPr lvl="2" rtl="0">
              <a:lnSpc>
                <a:spcPct val="180000"/>
              </a:lnSpc>
              <a:spcBef>
                <a:spcPts val="0"/>
              </a:spcBef>
              <a:spcAft>
                <a:spcPts val="0"/>
              </a:spcAft>
              <a:buClr>
                <a:schemeClr val="dk1"/>
              </a:buClr>
              <a:buSzPts val="1500"/>
              <a:buNone/>
              <a:defRPr sz="1500">
                <a:solidFill>
                  <a:schemeClr val="dk1"/>
                </a:solidFill>
              </a:defRPr>
            </a:lvl3pPr>
            <a:lvl4pPr lvl="3" rtl="0">
              <a:lnSpc>
                <a:spcPct val="180000"/>
              </a:lnSpc>
              <a:spcBef>
                <a:spcPts val="0"/>
              </a:spcBef>
              <a:spcAft>
                <a:spcPts val="0"/>
              </a:spcAft>
              <a:buClr>
                <a:schemeClr val="dk1"/>
              </a:buClr>
              <a:buSzPts val="1500"/>
              <a:buNone/>
              <a:defRPr sz="1500">
                <a:solidFill>
                  <a:schemeClr val="dk1"/>
                </a:solidFill>
              </a:defRPr>
            </a:lvl4pPr>
            <a:lvl5pPr lvl="4" rtl="0">
              <a:lnSpc>
                <a:spcPct val="180000"/>
              </a:lnSpc>
              <a:spcBef>
                <a:spcPts val="0"/>
              </a:spcBef>
              <a:spcAft>
                <a:spcPts val="0"/>
              </a:spcAft>
              <a:buClr>
                <a:schemeClr val="dk1"/>
              </a:buClr>
              <a:buSzPts val="1500"/>
              <a:buNone/>
              <a:defRPr sz="1500">
                <a:solidFill>
                  <a:schemeClr val="dk1"/>
                </a:solidFill>
              </a:defRPr>
            </a:lvl5pPr>
            <a:lvl6pPr lvl="5" rtl="0">
              <a:lnSpc>
                <a:spcPct val="180000"/>
              </a:lnSpc>
              <a:spcBef>
                <a:spcPts val="0"/>
              </a:spcBef>
              <a:spcAft>
                <a:spcPts val="0"/>
              </a:spcAft>
              <a:buClr>
                <a:schemeClr val="dk1"/>
              </a:buClr>
              <a:buSzPts val="1500"/>
              <a:buNone/>
              <a:defRPr sz="1500">
                <a:solidFill>
                  <a:schemeClr val="dk1"/>
                </a:solidFill>
              </a:defRPr>
            </a:lvl6pPr>
            <a:lvl7pPr lvl="6" rtl="0">
              <a:lnSpc>
                <a:spcPct val="180000"/>
              </a:lnSpc>
              <a:spcBef>
                <a:spcPts val="0"/>
              </a:spcBef>
              <a:spcAft>
                <a:spcPts val="0"/>
              </a:spcAft>
              <a:buClr>
                <a:schemeClr val="dk1"/>
              </a:buClr>
              <a:buSzPts val="1500"/>
              <a:buNone/>
              <a:defRPr sz="1500">
                <a:solidFill>
                  <a:schemeClr val="dk1"/>
                </a:solidFill>
              </a:defRPr>
            </a:lvl7pPr>
            <a:lvl8pPr lvl="7" rtl="0">
              <a:lnSpc>
                <a:spcPct val="180000"/>
              </a:lnSpc>
              <a:spcBef>
                <a:spcPts val="0"/>
              </a:spcBef>
              <a:spcAft>
                <a:spcPts val="0"/>
              </a:spcAft>
              <a:buClr>
                <a:schemeClr val="dk1"/>
              </a:buClr>
              <a:buSzPts val="1500"/>
              <a:buNone/>
              <a:defRPr sz="1500">
                <a:solidFill>
                  <a:schemeClr val="dk1"/>
                </a:solidFill>
              </a:defRPr>
            </a:lvl8pPr>
            <a:lvl9pPr lvl="8" rtl="0">
              <a:lnSpc>
                <a:spcPct val="180000"/>
              </a:lnSpc>
              <a:spcBef>
                <a:spcPts val="0"/>
              </a:spcBef>
              <a:spcAft>
                <a:spcPts val="0"/>
              </a:spcAft>
              <a:buClr>
                <a:schemeClr val="dk1"/>
              </a:buClr>
              <a:buSzPts val="1500"/>
              <a:buNone/>
              <a:defRPr sz="1500">
                <a:solidFill>
                  <a:schemeClr val="dk1"/>
                </a:solidFill>
              </a:defRPr>
            </a:lvl9pPr>
          </a:lstStyle>
          <a:p/>
        </p:txBody>
      </p:sp>
      <p:sp>
        <p:nvSpPr>
          <p:cNvPr id="3128" name="Google Shape;3128;p286"/>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3129" name="Google Shape;3129;p286"/>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3130" name="Google Shape;3130;p286"/>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3131" name="Google Shape;3131;p286"/>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3132" name="Google Shape;3132;p286"/>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3133" name="Google Shape;3133;p286"/>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3134" name="Google Shape;3134;p286"/>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3135" name="Google Shape;3135;p286"/>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3136" name="Google Shape;3136;p2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137" name="Shape 3137"/>
        <p:cNvGrpSpPr/>
        <p:nvPr/>
      </p:nvGrpSpPr>
      <p:grpSpPr>
        <a:xfrm>
          <a:off x="0" y="0"/>
          <a:ext cx="0" cy="0"/>
          <a:chOff x="0" y="0"/>
          <a:chExt cx="0" cy="0"/>
        </a:xfrm>
      </p:grpSpPr>
      <p:sp>
        <p:nvSpPr>
          <p:cNvPr id="3138" name="Google Shape;3138;p287"/>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3139" name="Google Shape;3139;p28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3140" name="Google Shape;3140;p28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41" name="Google Shape;3141;p2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3142" name="Google Shape;3142;p287"/>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141414"/>
                </a:solidFill>
              </a:defRPr>
            </a:lvl1pPr>
            <a:lvl2pPr lvl="1" rtl="0">
              <a:lnSpc>
                <a:spcPct val="174000"/>
              </a:lnSpc>
              <a:spcBef>
                <a:spcPts val="0"/>
              </a:spcBef>
              <a:spcAft>
                <a:spcPts val="0"/>
              </a:spcAft>
              <a:buNone/>
              <a:defRPr sz="1500">
                <a:solidFill>
                  <a:srgbClr val="141414"/>
                </a:solidFill>
              </a:defRPr>
            </a:lvl2pPr>
            <a:lvl3pPr lvl="2" rtl="0">
              <a:lnSpc>
                <a:spcPct val="174000"/>
              </a:lnSpc>
              <a:spcBef>
                <a:spcPts val="0"/>
              </a:spcBef>
              <a:spcAft>
                <a:spcPts val="0"/>
              </a:spcAft>
              <a:buNone/>
              <a:defRPr sz="1500">
                <a:solidFill>
                  <a:srgbClr val="141414"/>
                </a:solidFill>
              </a:defRPr>
            </a:lvl3pPr>
            <a:lvl4pPr lvl="3" rtl="0">
              <a:lnSpc>
                <a:spcPct val="174000"/>
              </a:lnSpc>
              <a:spcBef>
                <a:spcPts val="0"/>
              </a:spcBef>
              <a:spcAft>
                <a:spcPts val="0"/>
              </a:spcAft>
              <a:buNone/>
              <a:defRPr sz="1500">
                <a:solidFill>
                  <a:srgbClr val="141414"/>
                </a:solidFill>
              </a:defRPr>
            </a:lvl4pPr>
            <a:lvl5pPr lvl="4" rtl="0">
              <a:lnSpc>
                <a:spcPct val="174000"/>
              </a:lnSpc>
              <a:spcBef>
                <a:spcPts val="0"/>
              </a:spcBef>
              <a:spcAft>
                <a:spcPts val="0"/>
              </a:spcAft>
              <a:buNone/>
              <a:defRPr sz="1500">
                <a:solidFill>
                  <a:srgbClr val="141414"/>
                </a:solidFill>
              </a:defRPr>
            </a:lvl5pPr>
            <a:lvl6pPr lvl="5" rtl="0">
              <a:lnSpc>
                <a:spcPct val="174000"/>
              </a:lnSpc>
              <a:spcBef>
                <a:spcPts val="0"/>
              </a:spcBef>
              <a:spcAft>
                <a:spcPts val="0"/>
              </a:spcAft>
              <a:buNone/>
              <a:defRPr sz="1500">
                <a:solidFill>
                  <a:srgbClr val="141414"/>
                </a:solidFill>
              </a:defRPr>
            </a:lvl6pPr>
            <a:lvl7pPr lvl="6" rtl="0">
              <a:lnSpc>
                <a:spcPct val="174000"/>
              </a:lnSpc>
              <a:spcBef>
                <a:spcPts val="0"/>
              </a:spcBef>
              <a:spcAft>
                <a:spcPts val="0"/>
              </a:spcAft>
              <a:buNone/>
              <a:defRPr sz="1500">
                <a:solidFill>
                  <a:srgbClr val="141414"/>
                </a:solidFill>
              </a:defRPr>
            </a:lvl7pPr>
            <a:lvl8pPr lvl="7" rtl="0">
              <a:lnSpc>
                <a:spcPct val="174000"/>
              </a:lnSpc>
              <a:spcBef>
                <a:spcPts val="0"/>
              </a:spcBef>
              <a:spcAft>
                <a:spcPts val="0"/>
              </a:spcAft>
              <a:buNone/>
              <a:defRPr sz="1500">
                <a:solidFill>
                  <a:srgbClr val="141414"/>
                </a:solidFill>
              </a:defRPr>
            </a:lvl8pPr>
            <a:lvl9pPr lvl="8" rtl="0">
              <a:lnSpc>
                <a:spcPct val="174000"/>
              </a:lnSpc>
              <a:spcBef>
                <a:spcPts val="0"/>
              </a:spcBef>
              <a:spcAft>
                <a:spcPts val="0"/>
              </a:spcAft>
              <a:buNone/>
              <a:defRPr sz="1500">
                <a:solidFill>
                  <a:srgbClr val="141414"/>
                </a:solidFill>
              </a:defRPr>
            </a:lvl9pPr>
          </a:lstStyle>
          <a:p/>
        </p:txBody>
      </p:sp>
      <p:pic>
        <p:nvPicPr>
          <p:cNvPr id="3143" name="Google Shape;3143;p28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144" name="Google Shape;3144;p2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145" name="Shape 3145"/>
        <p:cNvGrpSpPr/>
        <p:nvPr/>
      </p:nvGrpSpPr>
      <p:grpSpPr>
        <a:xfrm>
          <a:off x="0" y="0"/>
          <a:ext cx="0" cy="0"/>
          <a:chOff x="0" y="0"/>
          <a:chExt cx="0" cy="0"/>
        </a:xfrm>
      </p:grpSpPr>
      <p:sp>
        <p:nvSpPr>
          <p:cNvPr id="3146" name="Google Shape;3146;p288"/>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147" name="Google Shape;3147;p28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3148" name="Google Shape;3148;p28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49" name="Google Shape;3149;p2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3150" name="Google Shape;3150;p288"/>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chemeClr val="lt1"/>
                </a:solidFill>
              </a:defRPr>
            </a:lvl1pPr>
            <a:lvl2pPr lvl="1" rtl="0">
              <a:lnSpc>
                <a:spcPct val="174000"/>
              </a:lnSpc>
              <a:spcBef>
                <a:spcPts val="0"/>
              </a:spcBef>
              <a:spcAft>
                <a:spcPts val="0"/>
              </a:spcAft>
              <a:buNone/>
              <a:defRPr sz="1500">
                <a:solidFill>
                  <a:schemeClr val="lt1"/>
                </a:solidFill>
              </a:defRPr>
            </a:lvl2pPr>
            <a:lvl3pPr lvl="2" rtl="0">
              <a:lnSpc>
                <a:spcPct val="174000"/>
              </a:lnSpc>
              <a:spcBef>
                <a:spcPts val="0"/>
              </a:spcBef>
              <a:spcAft>
                <a:spcPts val="0"/>
              </a:spcAft>
              <a:buNone/>
              <a:defRPr sz="1500">
                <a:solidFill>
                  <a:schemeClr val="lt1"/>
                </a:solidFill>
              </a:defRPr>
            </a:lvl3pPr>
            <a:lvl4pPr lvl="3" rtl="0">
              <a:lnSpc>
                <a:spcPct val="174000"/>
              </a:lnSpc>
              <a:spcBef>
                <a:spcPts val="0"/>
              </a:spcBef>
              <a:spcAft>
                <a:spcPts val="0"/>
              </a:spcAft>
              <a:buNone/>
              <a:defRPr sz="1500">
                <a:solidFill>
                  <a:schemeClr val="lt1"/>
                </a:solidFill>
              </a:defRPr>
            </a:lvl4pPr>
            <a:lvl5pPr lvl="4" rtl="0">
              <a:lnSpc>
                <a:spcPct val="174000"/>
              </a:lnSpc>
              <a:spcBef>
                <a:spcPts val="0"/>
              </a:spcBef>
              <a:spcAft>
                <a:spcPts val="0"/>
              </a:spcAft>
              <a:buNone/>
              <a:defRPr sz="1500">
                <a:solidFill>
                  <a:schemeClr val="lt1"/>
                </a:solidFill>
              </a:defRPr>
            </a:lvl5pPr>
            <a:lvl6pPr lvl="5" rtl="0">
              <a:lnSpc>
                <a:spcPct val="174000"/>
              </a:lnSpc>
              <a:spcBef>
                <a:spcPts val="0"/>
              </a:spcBef>
              <a:spcAft>
                <a:spcPts val="0"/>
              </a:spcAft>
              <a:buNone/>
              <a:defRPr sz="1500">
                <a:solidFill>
                  <a:schemeClr val="lt1"/>
                </a:solidFill>
              </a:defRPr>
            </a:lvl6pPr>
            <a:lvl7pPr lvl="6" rtl="0">
              <a:lnSpc>
                <a:spcPct val="174000"/>
              </a:lnSpc>
              <a:spcBef>
                <a:spcPts val="0"/>
              </a:spcBef>
              <a:spcAft>
                <a:spcPts val="0"/>
              </a:spcAft>
              <a:buNone/>
              <a:defRPr sz="1500">
                <a:solidFill>
                  <a:schemeClr val="lt1"/>
                </a:solidFill>
              </a:defRPr>
            </a:lvl7pPr>
            <a:lvl8pPr lvl="7" rtl="0">
              <a:lnSpc>
                <a:spcPct val="174000"/>
              </a:lnSpc>
              <a:spcBef>
                <a:spcPts val="0"/>
              </a:spcBef>
              <a:spcAft>
                <a:spcPts val="0"/>
              </a:spcAft>
              <a:buNone/>
              <a:defRPr sz="1500">
                <a:solidFill>
                  <a:schemeClr val="lt1"/>
                </a:solidFill>
              </a:defRPr>
            </a:lvl8pPr>
            <a:lvl9pPr lvl="8" rtl="0">
              <a:lnSpc>
                <a:spcPct val="174000"/>
              </a:lnSpc>
              <a:spcBef>
                <a:spcPts val="0"/>
              </a:spcBef>
              <a:spcAft>
                <a:spcPts val="0"/>
              </a:spcAft>
              <a:buNone/>
              <a:defRPr sz="1500">
                <a:solidFill>
                  <a:schemeClr val="lt1"/>
                </a:solidFill>
              </a:defRPr>
            </a:lvl9pPr>
          </a:lstStyle>
          <a:p/>
        </p:txBody>
      </p:sp>
      <p:pic>
        <p:nvPicPr>
          <p:cNvPr id="3151" name="Google Shape;3151;p28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152" name="Google Shape;3152;p2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subtitle">
  <p:cSld name="CUSTOM_4_2">
    <p:spTree>
      <p:nvGrpSpPr>
        <p:cNvPr id="264" name="Shape 264"/>
        <p:cNvGrpSpPr/>
        <p:nvPr/>
      </p:nvGrpSpPr>
      <p:grpSpPr>
        <a:xfrm>
          <a:off x="0" y="0"/>
          <a:ext cx="0" cy="0"/>
          <a:chOff x="0" y="0"/>
          <a:chExt cx="0" cy="0"/>
        </a:xfrm>
      </p:grpSpPr>
      <p:sp>
        <p:nvSpPr>
          <p:cNvPr id="265" name="Google Shape;265;p30"/>
          <p:cNvSpPr txBox="1"/>
          <p:nvPr>
            <p:ph type="title"/>
          </p:nvPr>
        </p:nvSpPr>
        <p:spPr>
          <a:xfrm>
            <a:off x="1752600" y="9460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6" name="Google Shape;266;p30"/>
          <p:cNvSpPr txBox="1"/>
          <p:nvPr>
            <p:ph idx="1" type="subTitle"/>
          </p:nvPr>
        </p:nvSpPr>
        <p:spPr>
          <a:xfrm>
            <a:off x="1752600" y="1402600"/>
            <a:ext cx="8686800" cy="456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cxnSp>
        <p:nvCxnSpPr>
          <p:cNvPr id="267" name="Google Shape;267;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68" name="Google Shape;268;p3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69" name="Google Shape;269;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0" name="Google Shape;270;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71" name="Google Shape;271;p3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dk2"/>
              </a:solidFill>
              <a:latin typeface="Red Hat Display"/>
              <a:ea typeface="Red Hat Display"/>
              <a:cs typeface="Red Hat Display"/>
              <a:sym typeface="Red Hat Display"/>
            </a:endParaRPr>
          </a:p>
        </p:txBody>
      </p:sp>
      <p:pic>
        <p:nvPicPr>
          <p:cNvPr id="272" name="Google Shape;272;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3" name="Google Shape;273;p30"/>
          <p:cNvSpPr txBox="1"/>
          <p:nvPr>
            <p:ph idx="3"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153" name="Shape 3153"/>
        <p:cNvGrpSpPr/>
        <p:nvPr/>
      </p:nvGrpSpPr>
      <p:grpSpPr>
        <a:xfrm>
          <a:off x="0" y="0"/>
          <a:ext cx="0" cy="0"/>
          <a:chOff x="0" y="0"/>
          <a:chExt cx="0" cy="0"/>
        </a:xfrm>
      </p:grpSpPr>
      <p:sp>
        <p:nvSpPr>
          <p:cNvPr id="3154" name="Google Shape;3154;p289"/>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155" name="Google Shape;3155;p28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3156" name="Google Shape;3156;p28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57" name="Google Shape;3157;p2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3158" name="Google Shape;3158;p289"/>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3159" name="Google Shape;3159;p28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160" name="Google Shape;3160;p289"/>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chemeClr val="dk1"/>
                </a:solidFill>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p:txBody>
      </p:sp>
      <p:sp>
        <p:nvSpPr>
          <p:cNvPr id="3161" name="Google Shape;3161;p2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162" name="Shape 3162"/>
        <p:cNvGrpSpPr/>
        <p:nvPr/>
      </p:nvGrpSpPr>
      <p:grpSpPr>
        <a:xfrm>
          <a:off x="0" y="0"/>
          <a:ext cx="0" cy="0"/>
          <a:chOff x="0" y="0"/>
          <a:chExt cx="0" cy="0"/>
        </a:xfrm>
      </p:grpSpPr>
      <p:sp>
        <p:nvSpPr>
          <p:cNvPr id="3163" name="Google Shape;3163;p29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accent1"/>
                </a:solidFill>
              </a:defRPr>
            </a:lvl1pPr>
            <a:lvl2pPr lvl="1" rtl="0">
              <a:lnSpc>
                <a:spcPct val="100000"/>
              </a:lnSpc>
              <a:spcBef>
                <a:spcPts val="0"/>
              </a:spcBef>
              <a:spcAft>
                <a:spcPts val="0"/>
              </a:spcAft>
              <a:buNone/>
              <a:defRPr sz="5500">
                <a:solidFill>
                  <a:schemeClr val="accent1"/>
                </a:solidFill>
              </a:defRPr>
            </a:lvl2pPr>
            <a:lvl3pPr lvl="2" rtl="0">
              <a:lnSpc>
                <a:spcPct val="100000"/>
              </a:lnSpc>
              <a:spcBef>
                <a:spcPts val="0"/>
              </a:spcBef>
              <a:spcAft>
                <a:spcPts val="0"/>
              </a:spcAft>
              <a:buNone/>
              <a:defRPr sz="5500">
                <a:solidFill>
                  <a:schemeClr val="accent1"/>
                </a:solidFill>
              </a:defRPr>
            </a:lvl3pPr>
            <a:lvl4pPr lvl="3" rtl="0">
              <a:lnSpc>
                <a:spcPct val="100000"/>
              </a:lnSpc>
              <a:spcBef>
                <a:spcPts val="0"/>
              </a:spcBef>
              <a:spcAft>
                <a:spcPts val="0"/>
              </a:spcAft>
              <a:buNone/>
              <a:defRPr sz="5500">
                <a:solidFill>
                  <a:schemeClr val="accent1"/>
                </a:solidFill>
              </a:defRPr>
            </a:lvl4pPr>
            <a:lvl5pPr lvl="4" rtl="0">
              <a:lnSpc>
                <a:spcPct val="100000"/>
              </a:lnSpc>
              <a:spcBef>
                <a:spcPts val="0"/>
              </a:spcBef>
              <a:spcAft>
                <a:spcPts val="0"/>
              </a:spcAft>
              <a:buNone/>
              <a:defRPr sz="5500">
                <a:solidFill>
                  <a:schemeClr val="accent1"/>
                </a:solidFill>
              </a:defRPr>
            </a:lvl5pPr>
            <a:lvl6pPr lvl="5" rtl="0">
              <a:lnSpc>
                <a:spcPct val="100000"/>
              </a:lnSpc>
              <a:spcBef>
                <a:spcPts val="0"/>
              </a:spcBef>
              <a:spcAft>
                <a:spcPts val="0"/>
              </a:spcAft>
              <a:buNone/>
              <a:defRPr sz="5500">
                <a:solidFill>
                  <a:schemeClr val="accent1"/>
                </a:solidFill>
              </a:defRPr>
            </a:lvl6pPr>
            <a:lvl7pPr lvl="6" rtl="0">
              <a:lnSpc>
                <a:spcPct val="100000"/>
              </a:lnSpc>
              <a:spcBef>
                <a:spcPts val="0"/>
              </a:spcBef>
              <a:spcAft>
                <a:spcPts val="0"/>
              </a:spcAft>
              <a:buNone/>
              <a:defRPr sz="5500">
                <a:solidFill>
                  <a:schemeClr val="accent1"/>
                </a:solidFill>
              </a:defRPr>
            </a:lvl7pPr>
            <a:lvl8pPr lvl="7" rtl="0">
              <a:lnSpc>
                <a:spcPct val="100000"/>
              </a:lnSpc>
              <a:spcBef>
                <a:spcPts val="0"/>
              </a:spcBef>
              <a:spcAft>
                <a:spcPts val="0"/>
              </a:spcAft>
              <a:buNone/>
              <a:defRPr sz="5500">
                <a:solidFill>
                  <a:schemeClr val="accent1"/>
                </a:solidFill>
              </a:defRPr>
            </a:lvl8pPr>
            <a:lvl9pPr lvl="8" rtl="0">
              <a:lnSpc>
                <a:spcPct val="100000"/>
              </a:lnSpc>
              <a:spcBef>
                <a:spcPts val="0"/>
              </a:spcBef>
              <a:spcAft>
                <a:spcPts val="0"/>
              </a:spcAft>
              <a:buNone/>
              <a:defRPr sz="5500">
                <a:solidFill>
                  <a:schemeClr val="accent1"/>
                </a:solidFill>
              </a:defRPr>
            </a:lvl9pPr>
          </a:lstStyle>
          <a:p/>
        </p:txBody>
      </p:sp>
      <p:cxnSp>
        <p:nvCxnSpPr>
          <p:cNvPr id="3164" name="Google Shape;3164;p29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165" name="Google Shape;3165;p29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3166" name="Google Shape;3166;p29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167" name="Google Shape;3167;p29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3168" name="Google Shape;3168;p2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169" name="Shape 3169"/>
        <p:cNvGrpSpPr/>
        <p:nvPr/>
      </p:nvGrpSpPr>
      <p:grpSpPr>
        <a:xfrm>
          <a:off x="0" y="0"/>
          <a:ext cx="0" cy="0"/>
          <a:chOff x="0" y="0"/>
          <a:chExt cx="0" cy="0"/>
        </a:xfrm>
      </p:grpSpPr>
      <p:sp>
        <p:nvSpPr>
          <p:cNvPr id="3170" name="Google Shape;3170;p29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3171" name="Google Shape;3171;p291"/>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pic>
        <p:nvPicPr>
          <p:cNvPr id="3172" name="Google Shape;3172;p29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173" name="Google Shape;3173;p29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3174" name="Google Shape;3174;p291"/>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3175" name="Google Shape;3175;p2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3176" name="Google Shape;3176;p2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177" name="Shape 3177"/>
        <p:cNvGrpSpPr/>
        <p:nvPr/>
      </p:nvGrpSpPr>
      <p:grpSpPr>
        <a:xfrm>
          <a:off x="0" y="0"/>
          <a:ext cx="0" cy="0"/>
          <a:chOff x="0" y="0"/>
          <a:chExt cx="0" cy="0"/>
        </a:xfrm>
      </p:grpSpPr>
      <p:sp>
        <p:nvSpPr>
          <p:cNvPr id="3178" name="Google Shape;3178;p292"/>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3179" name="Google Shape;3179;p292"/>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3180" name="Google Shape;3180;p29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3181" name="Google Shape;3181;p29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182" name="Google Shape;3182;p2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183" name="Shape 3183"/>
        <p:cNvGrpSpPr/>
        <p:nvPr/>
      </p:nvGrpSpPr>
      <p:grpSpPr>
        <a:xfrm>
          <a:off x="0" y="0"/>
          <a:ext cx="0" cy="0"/>
          <a:chOff x="0" y="0"/>
          <a:chExt cx="0" cy="0"/>
        </a:xfrm>
      </p:grpSpPr>
      <p:sp>
        <p:nvSpPr>
          <p:cNvPr id="3184" name="Google Shape;3184;p2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185" name="Google Shape;3185;p29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186" name="Google Shape;3186;p2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87" name="Google Shape;3187;p29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188" name="Google Shape;3188;p293"/>
          <p:cNvSpPr txBox="1"/>
          <p:nvPr>
            <p:ph idx="12" type="sldNum"/>
          </p:nvPr>
        </p:nvSpPr>
        <p:spPr>
          <a:xfrm>
            <a:off x="-83242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89" name="Google Shape;3189;p2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90" name="Google Shape;3190;p29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191" name="Google Shape;3191;p29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92" name="Google Shape;3192;p293"/>
          <p:cNvSpPr/>
          <p:nvPr/>
        </p:nvSpPr>
        <p:spPr>
          <a:xfrm>
            <a:off x="9860075" y="6249475"/>
            <a:ext cx="656700" cy="39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93"/>
          <p:cNvSpPr/>
          <p:nvPr/>
        </p:nvSpPr>
        <p:spPr>
          <a:xfrm>
            <a:off x="10458500" y="240175"/>
            <a:ext cx="13116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93"/>
          <p:cNvSpPr txBox="1"/>
          <p:nvPr/>
        </p:nvSpPr>
        <p:spPr>
          <a:xfrm>
            <a:off x="519633" y="200"/>
            <a:ext cx="11672400" cy="405300"/>
          </a:xfrm>
          <a:prstGeom prst="rect">
            <a:avLst/>
          </a:prstGeom>
          <a:noFill/>
          <a:ln>
            <a:noFill/>
          </a:ln>
        </p:spPr>
        <p:txBody>
          <a:bodyPr anchorCtr="0" anchor="b" bIns="121900" lIns="121900" spcFirstLastPara="1" rIns="121900" wrap="square" tIns="121900">
            <a:noAutofit/>
          </a:bodyPr>
          <a:lstStyle/>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t/>
            </a:r>
            <a:endParaRPr sz="1900">
              <a:latin typeface="Overpass Light"/>
              <a:ea typeface="Overpass Light"/>
              <a:cs typeface="Overpass Light"/>
              <a:sym typeface="Overpass Light"/>
            </a:endParaRPr>
          </a:p>
          <a:p>
            <a:pPr indent="0" lvl="0" marL="0" rtl="0" algn="r">
              <a:spcBef>
                <a:spcPts val="0"/>
              </a:spcBef>
              <a:spcAft>
                <a:spcPts val="0"/>
              </a:spcAft>
              <a:buNone/>
            </a:pPr>
            <a:r>
              <a:rPr lang="en" sz="800">
                <a:solidFill>
                  <a:srgbClr val="666666"/>
                </a:solidFill>
                <a:latin typeface="Red Hat Display"/>
                <a:ea typeface="Red Hat Display"/>
                <a:cs typeface="Red Hat Display"/>
                <a:sym typeface="Red Hat Display"/>
              </a:rPr>
              <a:t>What's new in OpenShift 4.6</a:t>
            </a:r>
            <a:endParaRPr sz="8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195" name="Shape 3195"/>
        <p:cNvGrpSpPr/>
        <p:nvPr/>
      </p:nvGrpSpPr>
      <p:grpSpPr>
        <a:xfrm>
          <a:off x="0" y="0"/>
          <a:ext cx="0" cy="0"/>
          <a:chOff x="0" y="0"/>
          <a:chExt cx="0" cy="0"/>
        </a:xfrm>
      </p:grpSpPr>
      <p:sp>
        <p:nvSpPr>
          <p:cNvPr id="3196" name="Google Shape;3196;p2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197" name="Google Shape;3197;p29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198" name="Google Shape;3198;p2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199" name="Google Shape;3199;p29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00" name="Google Shape;3200;p2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01" name="Google Shape;3201;p2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02" name="Google Shape;3202;p29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203" name="Google Shape;3203;p29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04" name="Google Shape;3204;p294"/>
          <p:cNvSpPr/>
          <p:nvPr/>
        </p:nvSpPr>
        <p:spPr>
          <a:xfrm>
            <a:off x="3901500" y="2473638"/>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94"/>
          <p:cNvSpPr/>
          <p:nvPr/>
        </p:nvSpPr>
        <p:spPr>
          <a:xfrm>
            <a:off x="780300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206" name="Google Shape;3206;p294"/>
          <p:cNvSpPr/>
          <p:nvPr/>
        </p:nvSpPr>
        <p:spPr>
          <a:xfrm>
            <a:off x="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207" name="Google Shape;3207;p294"/>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94"/>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94"/>
          <p:cNvSpPr txBox="1"/>
          <p:nvPr>
            <p:ph idx="4"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3210" name="Google Shape;3210;p294"/>
          <p:cNvSpPr txBox="1"/>
          <p:nvPr>
            <p:ph idx="5" type="subTitle"/>
          </p:nvPr>
        </p:nvSpPr>
        <p:spPr>
          <a:xfrm>
            <a:off x="0" y="2473650"/>
            <a:ext cx="43893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3211" name="Google Shape;3211;p294"/>
          <p:cNvSpPr txBox="1"/>
          <p:nvPr>
            <p:ph idx="6"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212" name="Shape 3212"/>
        <p:cNvGrpSpPr/>
        <p:nvPr/>
      </p:nvGrpSpPr>
      <p:grpSpPr>
        <a:xfrm>
          <a:off x="0" y="0"/>
          <a:ext cx="0" cy="0"/>
          <a:chOff x="0" y="0"/>
          <a:chExt cx="0" cy="0"/>
        </a:xfrm>
      </p:grpSpPr>
      <p:sp>
        <p:nvSpPr>
          <p:cNvPr id="3213" name="Google Shape;3213;p2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214" name="Google Shape;3214;p29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215" name="Google Shape;3215;p2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16" name="Google Shape;3216;p29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17" name="Google Shape;3217;p2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18" name="Google Shape;3218;p2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19" name="Google Shape;3219;p29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220" name="Google Shape;3220;p29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21" name="Google Shape;3221;p29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9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95"/>
          <p:cNvSpPr/>
          <p:nvPr/>
        </p:nvSpPr>
        <p:spPr>
          <a:xfrm>
            <a:off x="586380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224" name="Google Shape;3224;p295"/>
          <p:cNvSpPr/>
          <p:nvPr/>
        </p:nvSpPr>
        <p:spPr>
          <a:xfrm>
            <a:off x="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225" name="Google Shape;3225;p295"/>
          <p:cNvSpPr txBox="1"/>
          <p:nvPr>
            <p:ph idx="4" type="subTitle"/>
          </p:nvPr>
        </p:nvSpPr>
        <p:spPr>
          <a:xfrm>
            <a:off x="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3226" name="Google Shape;3226;p295"/>
          <p:cNvSpPr txBox="1"/>
          <p:nvPr>
            <p:ph idx="5" type="subTitle"/>
          </p:nvPr>
        </p:nvSpPr>
        <p:spPr>
          <a:xfrm>
            <a:off x="5863800" y="2473650"/>
            <a:ext cx="63279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227" name="Shape 3227"/>
        <p:cNvGrpSpPr/>
        <p:nvPr/>
      </p:nvGrpSpPr>
      <p:grpSpPr>
        <a:xfrm>
          <a:off x="0" y="0"/>
          <a:ext cx="0" cy="0"/>
          <a:chOff x="0" y="0"/>
          <a:chExt cx="0" cy="0"/>
        </a:xfrm>
      </p:grpSpPr>
      <p:sp>
        <p:nvSpPr>
          <p:cNvPr id="3228" name="Google Shape;3228;p2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229" name="Google Shape;3229;p296"/>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230" name="Google Shape;3230;p2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31" name="Google Shape;3231;p29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32" name="Google Shape;3232;p2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33" name="Google Shape;3233;p2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34" name="Google Shape;3234;p296"/>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235" name="Google Shape;3235;p29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236" name="Google Shape;3236;p296"/>
          <p:cNvPicPr preferRelativeResize="0"/>
          <p:nvPr/>
        </p:nvPicPr>
        <p:blipFill rotWithShape="1">
          <a:blip r:embed="rId3">
            <a:alphaModFix/>
          </a:blip>
          <a:srcRect b="504" l="0" r="0" t="504"/>
          <a:stretch/>
        </p:blipFill>
        <p:spPr>
          <a:xfrm>
            <a:off x="1420039" y="2175762"/>
            <a:ext cx="9351916" cy="3488590"/>
          </a:xfrm>
          <a:prstGeom prst="rect">
            <a:avLst/>
          </a:prstGeom>
          <a:noFill/>
          <a:ln>
            <a:noFill/>
          </a:ln>
        </p:spPr>
      </p:pic>
      <p:sp>
        <p:nvSpPr>
          <p:cNvPr id="3237" name="Google Shape;3237;p296"/>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3238" name="Google Shape;3238;p296"/>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3239" name="Google Shape;3239;p296"/>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240" name="Shape 3240"/>
        <p:cNvGrpSpPr/>
        <p:nvPr/>
      </p:nvGrpSpPr>
      <p:grpSpPr>
        <a:xfrm>
          <a:off x="0" y="0"/>
          <a:ext cx="0" cy="0"/>
          <a:chOff x="0" y="0"/>
          <a:chExt cx="0" cy="0"/>
        </a:xfrm>
      </p:grpSpPr>
      <p:sp>
        <p:nvSpPr>
          <p:cNvPr id="3241" name="Google Shape;3241;p2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242" name="Google Shape;3242;p29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43" name="Google Shape;3243;p29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44" name="Google Shape;3244;p2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45" name="Google Shape;3245;p2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46" name="Google Shape;3246;p297"/>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247" name="Shape 3247"/>
        <p:cNvGrpSpPr/>
        <p:nvPr/>
      </p:nvGrpSpPr>
      <p:grpSpPr>
        <a:xfrm>
          <a:off x="0" y="0"/>
          <a:ext cx="0" cy="0"/>
          <a:chOff x="0" y="0"/>
          <a:chExt cx="0" cy="0"/>
        </a:xfrm>
      </p:grpSpPr>
      <p:sp>
        <p:nvSpPr>
          <p:cNvPr id="3248" name="Google Shape;3248;p2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249" name="Google Shape;3249;p29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250" name="Google Shape;3250;p2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51" name="Google Shape;3251;p29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52" name="Google Shape;3252;p2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53" name="Google Shape;3253;p2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54" name="Google Shape;3254;p29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255" name="Google Shape;3255;p29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56" name="Google Shape;3256;p298"/>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 title only">
  <p:cSld name="CUSTOM_4_1">
    <p:bg>
      <p:bgPr>
        <a:solidFill>
          <a:schemeClr val="dk1"/>
        </a:solidFill>
      </p:bgPr>
    </p:bg>
    <p:spTree>
      <p:nvGrpSpPr>
        <p:cNvPr id="274" name="Shape 274"/>
        <p:cNvGrpSpPr/>
        <p:nvPr/>
      </p:nvGrpSpPr>
      <p:grpSpPr>
        <a:xfrm>
          <a:off x="0" y="0"/>
          <a:ext cx="0" cy="0"/>
          <a:chOff x="0" y="0"/>
          <a:chExt cx="0" cy="0"/>
        </a:xfrm>
      </p:grpSpPr>
      <p:sp>
        <p:nvSpPr>
          <p:cNvPr id="275" name="Google Shape;275;p3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solidFill>
                  <a:schemeClr val="lt1"/>
                </a:solidFill>
              </a:defRPr>
            </a:lvl2pPr>
            <a:lvl3pPr lvl="2" rtl="0" algn="ctr">
              <a:lnSpc>
                <a:spcPct val="130000"/>
              </a:lnSpc>
              <a:spcBef>
                <a:spcPts val="0"/>
              </a:spcBef>
              <a:spcAft>
                <a:spcPts val="0"/>
              </a:spcAft>
              <a:buNone/>
              <a:defRPr sz="2600">
                <a:solidFill>
                  <a:schemeClr val="lt1"/>
                </a:solidFill>
              </a:defRPr>
            </a:lvl3pPr>
            <a:lvl4pPr lvl="3" rtl="0" algn="ctr">
              <a:lnSpc>
                <a:spcPct val="130000"/>
              </a:lnSpc>
              <a:spcBef>
                <a:spcPts val="0"/>
              </a:spcBef>
              <a:spcAft>
                <a:spcPts val="0"/>
              </a:spcAft>
              <a:buNone/>
              <a:defRPr sz="2600">
                <a:solidFill>
                  <a:schemeClr val="lt1"/>
                </a:solidFill>
              </a:defRPr>
            </a:lvl4pPr>
            <a:lvl5pPr lvl="4" rtl="0" algn="ctr">
              <a:lnSpc>
                <a:spcPct val="130000"/>
              </a:lnSpc>
              <a:spcBef>
                <a:spcPts val="0"/>
              </a:spcBef>
              <a:spcAft>
                <a:spcPts val="0"/>
              </a:spcAft>
              <a:buNone/>
              <a:defRPr sz="2600">
                <a:solidFill>
                  <a:schemeClr val="lt1"/>
                </a:solidFill>
              </a:defRPr>
            </a:lvl5pPr>
            <a:lvl6pPr lvl="5" rtl="0" algn="ctr">
              <a:lnSpc>
                <a:spcPct val="130000"/>
              </a:lnSpc>
              <a:spcBef>
                <a:spcPts val="0"/>
              </a:spcBef>
              <a:spcAft>
                <a:spcPts val="0"/>
              </a:spcAft>
              <a:buNone/>
              <a:defRPr sz="2600">
                <a:solidFill>
                  <a:schemeClr val="lt1"/>
                </a:solidFill>
              </a:defRPr>
            </a:lvl6pPr>
            <a:lvl7pPr lvl="6" rtl="0" algn="ctr">
              <a:lnSpc>
                <a:spcPct val="130000"/>
              </a:lnSpc>
              <a:spcBef>
                <a:spcPts val="0"/>
              </a:spcBef>
              <a:spcAft>
                <a:spcPts val="0"/>
              </a:spcAft>
              <a:buNone/>
              <a:defRPr sz="2600">
                <a:solidFill>
                  <a:schemeClr val="lt1"/>
                </a:solidFill>
              </a:defRPr>
            </a:lvl7pPr>
            <a:lvl8pPr lvl="7" rtl="0" algn="ctr">
              <a:lnSpc>
                <a:spcPct val="130000"/>
              </a:lnSpc>
              <a:spcBef>
                <a:spcPts val="0"/>
              </a:spcBef>
              <a:spcAft>
                <a:spcPts val="0"/>
              </a:spcAft>
              <a:buNone/>
              <a:defRPr sz="2600">
                <a:solidFill>
                  <a:schemeClr val="lt1"/>
                </a:solidFill>
              </a:defRPr>
            </a:lvl8pPr>
            <a:lvl9pPr lvl="8" rtl="0" algn="ctr">
              <a:lnSpc>
                <a:spcPct val="130000"/>
              </a:lnSpc>
              <a:spcBef>
                <a:spcPts val="0"/>
              </a:spcBef>
              <a:spcAft>
                <a:spcPts val="0"/>
              </a:spcAft>
              <a:buNone/>
              <a:defRPr sz="2600">
                <a:solidFill>
                  <a:schemeClr val="lt1"/>
                </a:solidFill>
              </a:defRPr>
            </a:lvl9pPr>
          </a:lstStyle>
          <a:p/>
        </p:txBody>
      </p:sp>
      <p:cxnSp>
        <p:nvCxnSpPr>
          <p:cNvPr id="276" name="Google Shape;276;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77" name="Google Shape;277;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78" name="Google Shape;278;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9" name="Google Shape;279;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80" name="Google Shape;280;p3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lt1"/>
              </a:solidFill>
              <a:latin typeface="Red Hat Display"/>
              <a:ea typeface="Red Hat Display"/>
              <a:cs typeface="Red Hat Display"/>
              <a:sym typeface="Red Hat Display"/>
            </a:endParaRPr>
          </a:p>
        </p:txBody>
      </p:sp>
      <p:pic>
        <p:nvPicPr>
          <p:cNvPr id="281" name="Google Shape;281;p31"/>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282" name="Google Shape;282;p31"/>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1"/>
                </a:solidFill>
              </a:defRPr>
            </a:lvl1pPr>
            <a:lvl2pPr lvl="1" rtl="0">
              <a:lnSpc>
                <a:spcPct val="142000"/>
              </a:lnSpc>
              <a:spcBef>
                <a:spcPts val="0"/>
              </a:spcBef>
              <a:spcAft>
                <a:spcPts val="0"/>
              </a:spcAft>
              <a:buNone/>
              <a:defRPr sz="600">
                <a:solidFill>
                  <a:schemeClr val="lt1"/>
                </a:solidFill>
              </a:defRPr>
            </a:lvl2pPr>
            <a:lvl3pPr lvl="2" rtl="0">
              <a:lnSpc>
                <a:spcPct val="142000"/>
              </a:lnSpc>
              <a:spcBef>
                <a:spcPts val="0"/>
              </a:spcBef>
              <a:spcAft>
                <a:spcPts val="0"/>
              </a:spcAft>
              <a:buNone/>
              <a:defRPr sz="600">
                <a:solidFill>
                  <a:schemeClr val="lt1"/>
                </a:solidFill>
              </a:defRPr>
            </a:lvl3pPr>
            <a:lvl4pPr lvl="3" rtl="0">
              <a:lnSpc>
                <a:spcPct val="142000"/>
              </a:lnSpc>
              <a:spcBef>
                <a:spcPts val="0"/>
              </a:spcBef>
              <a:spcAft>
                <a:spcPts val="0"/>
              </a:spcAft>
              <a:buNone/>
              <a:defRPr sz="600">
                <a:solidFill>
                  <a:schemeClr val="lt1"/>
                </a:solidFill>
              </a:defRPr>
            </a:lvl4pPr>
            <a:lvl5pPr lvl="4" rtl="0">
              <a:lnSpc>
                <a:spcPct val="142000"/>
              </a:lnSpc>
              <a:spcBef>
                <a:spcPts val="0"/>
              </a:spcBef>
              <a:spcAft>
                <a:spcPts val="0"/>
              </a:spcAft>
              <a:buNone/>
              <a:defRPr sz="600">
                <a:solidFill>
                  <a:schemeClr val="lt1"/>
                </a:solidFill>
              </a:defRPr>
            </a:lvl5pPr>
            <a:lvl6pPr lvl="5" rtl="0">
              <a:lnSpc>
                <a:spcPct val="142000"/>
              </a:lnSpc>
              <a:spcBef>
                <a:spcPts val="0"/>
              </a:spcBef>
              <a:spcAft>
                <a:spcPts val="0"/>
              </a:spcAft>
              <a:buNone/>
              <a:defRPr sz="600">
                <a:solidFill>
                  <a:schemeClr val="lt1"/>
                </a:solidFill>
              </a:defRPr>
            </a:lvl6pPr>
            <a:lvl7pPr lvl="6" rtl="0">
              <a:lnSpc>
                <a:spcPct val="142000"/>
              </a:lnSpc>
              <a:spcBef>
                <a:spcPts val="0"/>
              </a:spcBef>
              <a:spcAft>
                <a:spcPts val="0"/>
              </a:spcAft>
              <a:buNone/>
              <a:defRPr sz="600">
                <a:solidFill>
                  <a:schemeClr val="lt1"/>
                </a:solidFill>
              </a:defRPr>
            </a:lvl7pPr>
            <a:lvl8pPr lvl="7" rtl="0">
              <a:lnSpc>
                <a:spcPct val="142000"/>
              </a:lnSpc>
              <a:spcBef>
                <a:spcPts val="0"/>
              </a:spcBef>
              <a:spcAft>
                <a:spcPts val="0"/>
              </a:spcAft>
              <a:buNone/>
              <a:defRPr sz="600">
                <a:solidFill>
                  <a:schemeClr val="lt1"/>
                </a:solidFill>
              </a:defRPr>
            </a:lvl8pPr>
            <a:lvl9pPr lvl="8" rtl="0">
              <a:lnSpc>
                <a:spcPct val="142000"/>
              </a:lnSpc>
              <a:spcBef>
                <a:spcPts val="0"/>
              </a:spcBef>
              <a:spcAft>
                <a:spcPts val="0"/>
              </a:spcAft>
              <a:buNone/>
              <a:defRPr sz="600">
                <a:solidFill>
                  <a:schemeClr val="lt1"/>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257" name="Shape 3257"/>
        <p:cNvGrpSpPr/>
        <p:nvPr/>
      </p:nvGrpSpPr>
      <p:grpSpPr>
        <a:xfrm>
          <a:off x="0" y="0"/>
          <a:ext cx="0" cy="0"/>
          <a:chOff x="0" y="0"/>
          <a:chExt cx="0" cy="0"/>
        </a:xfrm>
      </p:grpSpPr>
      <p:sp>
        <p:nvSpPr>
          <p:cNvPr id="3258" name="Google Shape;3258;p2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259" name="Google Shape;3259;p29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260" name="Google Shape;3260;p29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61" name="Google Shape;3261;p29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62" name="Google Shape;3262;p2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63" name="Google Shape;3263;p2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64" name="Google Shape;3264;p299"/>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65" name="Google Shape;3265;p299"/>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266" name="Shape 3266"/>
        <p:cNvGrpSpPr/>
        <p:nvPr/>
      </p:nvGrpSpPr>
      <p:grpSpPr>
        <a:xfrm>
          <a:off x="0" y="0"/>
          <a:ext cx="0" cy="0"/>
          <a:chOff x="0" y="0"/>
          <a:chExt cx="0" cy="0"/>
        </a:xfrm>
      </p:grpSpPr>
      <p:sp>
        <p:nvSpPr>
          <p:cNvPr id="3267" name="Google Shape;3267;p3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268" name="Google Shape;3268;p3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69" name="Google Shape;3269;p30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70" name="Google Shape;3270;p3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71" name="Google Shape;3271;p3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72" name="Google Shape;3272;p300"/>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73" name="Google Shape;3273;p300"/>
          <p:cNvSpPr txBox="1"/>
          <p:nvPr>
            <p:ph idx="3" type="body"/>
          </p:nvPr>
        </p:nvSpPr>
        <p:spPr>
          <a:xfrm>
            <a:off x="2438400" y="886600"/>
            <a:ext cx="7315200" cy="4800900"/>
          </a:xfrm>
          <a:prstGeom prst="rect">
            <a:avLst/>
          </a:prstGeom>
        </p:spPr>
        <p:txBody>
          <a:bodyPr anchorCtr="0" anchor="ctr"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274" name="Shape 3274"/>
        <p:cNvGrpSpPr/>
        <p:nvPr/>
      </p:nvGrpSpPr>
      <p:grpSpPr>
        <a:xfrm>
          <a:off x="0" y="0"/>
          <a:ext cx="0" cy="0"/>
          <a:chOff x="0" y="0"/>
          <a:chExt cx="0" cy="0"/>
        </a:xfrm>
      </p:grpSpPr>
      <p:sp>
        <p:nvSpPr>
          <p:cNvPr id="3275" name="Google Shape;3275;p3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276" name="Google Shape;3276;p30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277" name="Google Shape;3277;p3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78" name="Google Shape;3278;p30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79" name="Google Shape;3279;p3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80" name="Google Shape;3280;p3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81" name="Google Shape;3281;p30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282" name="Google Shape;3282;p30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83" name="Google Shape;3283;p301"/>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
        <p:nvSpPr>
          <p:cNvPr id="3284" name="Google Shape;3284;p301"/>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285" name="Shape 3285"/>
        <p:cNvGrpSpPr/>
        <p:nvPr/>
      </p:nvGrpSpPr>
      <p:grpSpPr>
        <a:xfrm>
          <a:off x="0" y="0"/>
          <a:ext cx="0" cy="0"/>
          <a:chOff x="0" y="0"/>
          <a:chExt cx="0" cy="0"/>
        </a:xfrm>
      </p:grpSpPr>
      <p:sp>
        <p:nvSpPr>
          <p:cNvPr id="3286" name="Google Shape;3286;p3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287" name="Google Shape;3287;p3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88" name="Google Shape;3288;p30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289" name="Google Shape;3289;p3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90" name="Google Shape;3290;p3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91" name="Google Shape;3291;p302"/>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292" name="Google Shape;3292;p302"/>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3293" name="Google Shape;3293;p302"/>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p:txBody>
      </p:sp>
      <p:sp>
        <p:nvSpPr>
          <p:cNvPr id="3294" name="Google Shape;3294;p302"/>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3295" name="Google Shape;3295;p302"/>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296" name="Shape 3296"/>
        <p:cNvGrpSpPr/>
        <p:nvPr/>
      </p:nvGrpSpPr>
      <p:grpSpPr>
        <a:xfrm>
          <a:off x="0" y="0"/>
          <a:ext cx="0" cy="0"/>
          <a:chOff x="0" y="0"/>
          <a:chExt cx="0" cy="0"/>
        </a:xfrm>
      </p:grpSpPr>
      <p:sp>
        <p:nvSpPr>
          <p:cNvPr id="3297" name="Google Shape;3297;p3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298" name="Google Shape;3298;p30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299" name="Google Shape;3299;p3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00" name="Google Shape;3300;p30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301" name="Google Shape;3301;p3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02" name="Google Shape;3302;p3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03" name="Google Shape;3303;p30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304" name="Google Shape;3304;p30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05" name="Google Shape;3305;p303"/>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3306" name="Google Shape;3306;p303"/>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307" name="Google Shape;3307;p303"/>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3308" name="Google Shape;3308;p303"/>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3309" name="Google Shape;3309;p303"/>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3310" name="Google Shape;3310;p303"/>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311" name="Shape 3311"/>
        <p:cNvGrpSpPr/>
        <p:nvPr/>
      </p:nvGrpSpPr>
      <p:grpSpPr>
        <a:xfrm>
          <a:off x="0" y="0"/>
          <a:ext cx="0" cy="0"/>
          <a:chOff x="0" y="0"/>
          <a:chExt cx="0" cy="0"/>
        </a:xfrm>
      </p:grpSpPr>
      <p:sp>
        <p:nvSpPr>
          <p:cNvPr id="3312" name="Google Shape;3312;p304"/>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313" name="Google Shape;3313;p304"/>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314" name="Google Shape;3314;p304"/>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315" name="Google Shape;3315;p304"/>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316" name="Google Shape;3316;p30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317" name="Google Shape;3317;p3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18" name="Google Shape;3318;p30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319" name="Google Shape;3319;p3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20" name="Google Shape;3320;p3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21" name="Google Shape;3321;p304"/>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322" name="Google Shape;3322;p304"/>
          <p:cNvSpPr txBox="1"/>
          <p:nvPr>
            <p:ph idx="6"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323" name="Google Shape;3323;p304"/>
          <p:cNvCxnSpPr/>
          <p:nvPr/>
        </p:nvCxnSpPr>
        <p:spPr>
          <a:xfrm>
            <a:off x="4306145" y="2661025"/>
            <a:ext cx="0" cy="2556300"/>
          </a:xfrm>
          <a:prstGeom prst="straightConnector1">
            <a:avLst/>
          </a:prstGeom>
          <a:noFill/>
          <a:ln cap="flat" cmpd="sng" w="9525">
            <a:solidFill>
              <a:schemeClr val="dk2"/>
            </a:solidFill>
            <a:prstDash val="dot"/>
            <a:round/>
            <a:headEnd len="med" w="med" type="none"/>
            <a:tailEnd len="med" w="med" type="none"/>
          </a:ln>
        </p:spPr>
      </p:cxnSp>
      <p:cxnSp>
        <p:nvCxnSpPr>
          <p:cNvPr id="3324" name="Google Shape;3324;p304"/>
          <p:cNvCxnSpPr/>
          <p:nvPr/>
        </p:nvCxnSpPr>
        <p:spPr>
          <a:xfrm>
            <a:off x="7885845" y="2661025"/>
            <a:ext cx="0" cy="2556300"/>
          </a:xfrm>
          <a:prstGeom prst="straightConnector1">
            <a:avLst/>
          </a:prstGeom>
          <a:noFill/>
          <a:ln cap="flat" cmpd="sng" w="9525">
            <a:solidFill>
              <a:schemeClr val="dk2"/>
            </a:solidFill>
            <a:prstDash val="dot"/>
            <a:round/>
            <a:headEnd len="med" w="med" type="none"/>
            <a:tailEnd len="med" w="med" type="none"/>
          </a:ln>
        </p:spPr>
      </p:cxnSp>
      <p:sp>
        <p:nvSpPr>
          <p:cNvPr id="3325" name="Google Shape;3325;p304"/>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326" name="Google Shape;3326;p304"/>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3327" name="Google Shape;3327;p304"/>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328" name="Google Shape;3328;p304"/>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3329" name="Google Shape;3329;p304"/>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330" name="Google Shape;3330;p304"/>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331" name="Shape 3331"/>
        <p:cNvGrpSpPr/>
        <p:nvPr/>
      </p:nvGrpSpPr>
      <p:grpSpPr>
        <a:xfrm>
          <a:off x="0" y="0"/>
          <a:ext cx="0" cy="0"/>
          <a:chOff x="0" y="0"/>
          <a:chExt cx="0" cy="0"/>
        </a:xfrm>
      </p:grpSpPr>
      <p:sp>
        <p:nvSpPr>
          <p:cNvPr id="3332" name="Google Shape;3332;p305"/>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3333" name="Google Shape;3333;p305"/>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3334" name="Google Shape;3334;p30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335" name="Google Shape;3335;p30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336" name="Google Shape;3336;p3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37" name="Google Shape;3337;p30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338" name="Google Shape;3338;p3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39" name="Google Shape;3339;p3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40" name="Google Shape;3340;p305"/>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341" name="Google Shape;3341;p305"/>
          <p:cNvSpPr txBox="1"/>
          <p:nvPr>
            <p:ph idx="5"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42" name="Google Shape;3342;p305"/>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343" name="Google Shape;3343;p305"/>
          <p:cNvCxnSpPr/>
          <p:nvPr/>
        </p:nvCxnSpPr>
        <p:spPr>
          <a:xfrm>
            <a:off x="7885850" y="3677350"/>
            <a:ext cx="0" cy="1404900"/>
          </a:xfrm>
          <a:prstGeom prst="straightConnector1">
            <a:avLst/>
          </a:prstGeom>
          <a:noFill/>
          <a:ln cap="flat" cmpd="sng" w="9525">
            <a:solidFill>
              <a:schemeClr val="dk2"/>
            </a:solidFill>
            <a:prstDash val="dot"/>
            <a:round/>
            <a:headEnd len="med" w="med" type="none"/>
            <a:tailEnd len="med" w="med" type="none"/>
          </a:ln>
        </p:spPr>
      </p:cxnSp>
      <p:sp>
        <p:nvSpPr>
          <p:cNvPr id="3344" name="Google Shape;3344;p305"/>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345" name="Google Shape;3345;p305"/>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346" name="Google Shape;3346;p305"/>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347" name="Google Shape;3347;p305"/>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348" name="Shape 3348"/>
        <p:cNvGrpSpPr/>
        <p:nvPr/>
      </p:nvGrpSpPr>
      <p:grpSpPr>
        <a:xfrm>
          <a:off x="0" y="0"/>
          <a:ext cx="0" cy="0"/>
          <a:chOff x="0" y="0"/>
          <a:chExt cx="0" cy="0"/>
        </a:xfrm>
      </p:grpSpPr>
      <p:sp>
        <p:nvSpPr>
          <p:cNvPr id="3349" name="Google Shape;3349;p3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350" name="Google Shape;3350;p30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351" name="Google Shape;3351;p3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52" name="Google Shape;3352;p30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353" name="Google Shape;3353;p3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54" name="Google Shape;3354;p3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55" name="Google Shape;3355;p30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356" name="Google Shape;3356;p30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357" name="Google Shape;3357;p306"/>
          <p:cNvCxnSpPr/>
          <p:nvPr/>
        </p:nvCxnSpPr>
        <p:spPr>
          <a:xfrm>
            <a:off x="7885850" y="4439350"/>
            <a:ext cx="0" cy="1404900"/>
          </a:xfrm>
          <a:prstGeom prst="straightConnector1">
            <a:avLst/>
          </a:prstGeom>
          <a:noFill/>
          <a:ln cap="flat" cmpd="sng" w="9525">
            <a:solidFill>
              <a:schemeClr val="dk2"/>
            </a:solidFill>
            <a:prstDash val="dot"/>
            <a:round/>
            <a:headEnd len="med" w="med" type="none"/>
            <a:tailEnd len="med" w="med" type="none"/>
          </a:ln>
        </p:spPr>
      </p:cxnSp>
      <p:sp>
        <p:nvSpPr>
          <p:cNvPr id="3358" name="Google Shape;3358;p306"/>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359" name="Google Shape;3359;p306"/>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360" name="Google Shape;3360;p306"/>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361" name="Google Shape;3361;p306"/>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362" name="Google Shape;3362;p306"/>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363" name="Shape 3363"/>
        <p:cNvGrpSpPr/>
        <p:nvPr/>
      </p:nvGrpSpPr>
      <p:grpSpPr>
        <a:xfrm>
          <a:off x="0" y="0"/>
          <a:ext cx="0" cy="0"/>
          <a:chOff x="0" y="0"/>
          <a:chExt cx="0" cy="0"/>
        </a:xfrm>
      </p:grpSpPr>
      <p:sp>
        <p:nvSpPr>
          <p:cNvPr id="3364" name="Google Shape;3364;p3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365" name="Google Shape;3365;p30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366" name="Google Shape;3366;p30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67" name="Google Shape;3367;p30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368" name="Google Shape;3368;p3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69" name="Google Shape;3369;p3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70" name="Google Shape;3370;p30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371" name="Google Shape;3371;p30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72" name="Google Shape;3372;p30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373" name="Google Shape;3373;p307"/>
          <p:cNvSpPr txBox="1"/>
          <p:nvPr>
            <p:ph idx="5" type="subTitle"/>
          </p:nvPr>
        </p:nvSpPr>
        <p:spPr>
          <a:xfrm>
            <a:off x="9078238"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3374" name="Google Shape;3374;p307"/>
          <p:cNvSpPr txBox="1"/>
          <p:nvPr>
            <p:ph idx="6" type="subTitle"/>
          </p:nvPr>
        </p:nvSpPr>
        <p:spPr>
          <a:xfrm>
            <a:off x="10284513"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3375" name="Google Shape;3375;p307"/>
          <p:cNvSpPr txBox="1"/>
          <p:nvPr>
            <p:ph idx="7" type="subTitle"/>
          </p:nvPr>
        </p:nvSpPr>
        <p:spPr>
          <a:xfrm>
            <a:off x="9078238"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3376" name="Google Shape;3376;p307"/>
          <p:cNvSpPr txBox="1"/>
          <p:nvPr>
            <p:ph idx="8" type="subTitle"/>
          </p:nvPr>
        </p:nvSpPr>
        <p:spPr>
          <a:xfrm>
            <a:off x="10284513"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3377" name="Google Shape;3377;p307"/>
          <p:cNvSpPr txBox="1"/>
          <p:nvPr>
            <p:ph idx="9" type="subTitle"/>
          </p:nvPr>
        </p:nvSpPr>
        <p:spPr>
          <a:xfrm>
            <a:off x="9078238"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3378" name="Google Shape;3378;p307"/>
          <p:cNvSpPr txBox="1"/>
          <p:nvPr>
            <p:ph idx="13" type="subTitle"/>
          </p:nvPr>
        </p:nvSpPr>
        <p:spPr>
          <a:xfrm>
            <a:off x="10284513"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379" name="Shape 3379"/>
        <p:cNvGrpSpPr/>
        <p:nvPr/>
      </p:nvGrpSpPr>
      <p:grpSpPr>
        <a:xfrm>
          <a:off x="0" y="0"/>
          <a:ext cx="0" cy="0"/>
          <a:chOff x="0" y="0"/>
          <a:chExt cx="0" cy="0"/>
        </a:xfrm>
      </p:grpSpPr>
      <p:sp>
        <p:nvSpPr>
          <p:cNvPr id="3380" name="Google Shape;3380;p3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381" name="Google Shape;3381;p30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382" name="Google Shape;3382;p3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83" name="Google Shape;3383;p30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384" name="Google Shape;3384;p3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85" name="Google Shape;3385;p3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86" name="Google Shape;3386;p30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387" name="Google Shape;3387;p30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88" name="Google Shape;3388;p308"/>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89" name="Google Shape;3389;p308"/>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7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1"/>
                </a:solidFill>
              </a:defRPr>
            </a:lvl2pPr>
            <a:lvl3pPr lvl="2" rtl="0">
              <a:lnSpc>
                <a:spcPct val="100000"/>
              </a:lnSpc>
              <a:spcBef>
                <a:spcPts val="0"/>
              </a:spcBef>
              <a:spcAft>
                <a:spcPts val="0"/>
              </a:spcAft>
              <a:buNone/>
              <a:defRPr sz="2700">
                <a:solidFill>
                  <a:schemeClr val="accent1"/>
                </a:solidFill>
              </a:defRPr>
            </a:lvl3pPr>
            <a:lvl4pPr lvl="3" rtl="0">
              <a:lnSpc>
                <a:spcPct val="100000"/>
              </a:lnSpc>
              <a:spcBef>
                <a:spcPts val="0"/>
              </a:spcBef>
              <a:spcAft>
                <a:spcPts val="0"/>
              </a:spcAft>
              <a:buNone/>
              <a:defRPr sz="2700">
                <a:solidFill>
                  <a:schemeClr val="accent1"/>
                </a:solidFill>
              </a:defRPr>
            </a:lvl4pPr>
            <a:lvl5pPr lvl="4" rtl="0">
              <a:lnSpc>
                <a:spcPct val="100000"/>
              </a:lnSpc>
              <a:spcBef>
                <a:spcPts val="0"/>
              </a:spcBef>
              <a:spcAft>
                <a:spcPts val="0"/>
              </a:spcAft>
              <a:buNone/>
              <a:defRPr sz="2700">
                <a:solidFill>
                  <a:schemeClr val="accent1"/>
                </a:solidFill>
              </a:defRPr>
            </a:lvl5pPr>
            <a:lvl6pPr lvl="5" rtl="0">
              <a:lnSpc>
                <a:spcPct val="100000"/>
              </a:lnSpc>
              <a:spcBef>
                <a:spcPts val="0"/>
              </a:spcBef>
              <a:spcAft>
                <a:spcPts val="0"/>
              </a:spcAft>
              <a:buNone/>
              <a:defRPr sz="2700">
                <a:solidFill>
                  <a:schemeClr val="accent1"/>
                </a:solidFill>
              </a:defRPr>
            </a:lvl6pPr>
            <a:lvl7pPr lvl="6" rtl="0">
              <a:lnSpc>
                <a:spcPct val="100000"/>
              </a:lnSpc>
              <a:spcBef>
                <a:spcPts val="0"/>
              </a:spcBef>
              <a:spcAft>
                <a:spcPts val="0"/>
              </a:spcAft>
              <a:buNone/>
              <a:defRPr sz="2700">
                <a:solidFill>
                  <a:schemeClr val="accent1"/>
                </a:solidFill>
              </a:defRPr>
            </a:lvl7pPr>
            <a:lvl8pPr lvl="7" rtl="0">
              <a:lnSpc>
                <a:spcPct val="100000"/>
              </a:lnSpc>
              <a:spcBef>
                <a:spcPts val="0"/>
              </a:spcBef>
              <a:spcAft>
                <a:spcPts val="0"/>
              </a:spcAft>
              <a:buNone/>
              <a:defRPr sz="2700">
                <a:solidFill>
                  <a:schemeClr val="accent1"/>
                </a:solidFill>
              </a:defRPr>
            </a:lvl8pPr>
            <a:lvl9pPr lvl="8" rtl="0">
              <a:lnSpc>
                <a:spcPct val="100000"/>
              </a:lnSpc>
              <a:spcBef>
                <a:spcPts val="0"/>
              </a:spcBef>
              <a:spcAft>
                <a:spcPts val="0"/>
              </a:spcAft>
              <a:buNone/>
              <a:defRPr sz="2700">
                <a:solidFill>
                  <a:schemeClr val="accent1"/>
                </a:solidFill>
              </a:defRPr>
            </a:lvl9pPr>
          </a:lstStyle>
          <a:p/>
        </p:txBody>
      </p:sp>
      <p:sp>
        <p:nvSpPr>
          <p:cNvPr id="3390" name="Google Shape;3390;p308"/>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391" name="Google Shape;3391;p308"/>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7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700">
                <a:solidFill>
                  <a:schemeClr val="accent2"/>
                </a:solidFill>
              </a:defRPr>
            </a:lvl2pPr>
            <a:lvl3pPr lvl="2" rtl="0">
              <a:lnSpc>
                <a:spcPct val="100000"/>
              </a:lnSpc>
              <a:spcBef>
                <a:spcPts val="0"/>
              </a:spcBef>
              <a:spcAft>
                <a:spcPts val="0"/>
              </a:spcAft>
              <a:buNone/>
              <a:defRPr sz="2700">
                <a:solidFill>
                  <a:schemeClr val="accent2"/>
                </a:solidFill>
              </a:defRPr>
            </a:lvl3pPr>
            <a:lvl4pPr lvl="3" rtl="0">
              <a:lnSpc>
                <a:spcPct val="100000"/>
              </a:lnSpc>
              <a:spcBef>
                <a:spcPts val="0"/>
              </a:spcBef>
              <a:spcAft>
                <a:spcPts val="0"/>
              </a:spcAft>
              <a:buNone/>
              <a:defRPr sz="2700">
                <a:solidFill>
                  <a:schemeClr val="accent2"/>
                </a:solidFill>
              </a:defRPr>
            </a:lvl4pPr>
            <a:lvl5pPr lvl="4" rtl="0">
              <a:lnSpc>
                <a:spcPct val="100000"/>
              </a:lnSpc>
              <a:spcBef>
                <a:spcPts val="0"/>
              </a:spcBef>
              <a:spcAft>
                <a:spcPts val="0"/>
              </a:spcAft>
              <a:buNone/>
              <a:defRPr sz="2700">
                <a:solidFill>
                  <a:schemeClr val="accent2"/>
                </a:solidFill>
              </a:defRPr>
            </a:lvl5pPr>
            <a:lvl6pPr lvl="5" rtl="0">
              <a:lnSpc>
                <a:spcPct val="100000"/>
              </a:lnSpc>
              <a:spcBef>
                <a:spcPts val="0"/>
              </a:spcBef>
              <a:spcAft>
                <a:spcPts val="0"/>
              </a:spcAft>
              <a:buNone/>
              <a:defRPr sz="2700">
                <a:solidFill>
                  <a:schemeClr val="accent2"/>
                </a:solidFill>
              </a:defRPr>
            </a:lvl6pPr>
            <a:lvl7pPr lvl="6" rtl="0">
              <a:lnSpc>
                <a:spcPct val="100000"/>
              </a:lnSpc>
              <a:spcBef>
                <a:spcPts val="0"/>
              </a:spcBef>
              <a:spcAft>
                <a:spcPts val="0"/>
              </a:spcAft>
              <a:buNone/>
              <a:defRPr sz="2700">
                <a:solidFill>
                  <a:schemeClr val="accent2"/>
                </a:solidFill>
              </a:defRPr>
            </a:lvl7pPr>
            <a:lvl8pPr lvl="7" rtl="0">
              <a:lnSpc>
                <a:spcPct val="100000"/>
              </a:lnSpc>
              <a:spcBef>
                <a:spcPts val="0"/>
              </a:spcBef>
              <a:spcAft>
                <a:spcPts val="0"/>
              </a:spcAft>
              <a:buNone/>
              <a:defRPr sz="2700">
                <a:solidFill>
                  <a:schemeClr val="accent2"/>
                </a:solidFill>
              </a:defRPr>
            </a:lvl8pPr>
            <a:lvl9pPr lvl="8" rtl="0">
              <a:lnSpc>
                <a:spcPct val="100000"/>
              </a:lnSpc>
              <a:spcBef>
                <a:spcPts val="0"/>
              </a:spcBef>
              <a:spcAft>
                <a:spcPts val="0"/>
              </a:spcAft>
              <a:buNone/>
              <a:defRPr sz="2700">
                <a:solidFill>
                  <a:schemeClr val="accent2"/>
                </a:solidFill>
              </a:defRPr>
            </a:lvl9pPr>
          </a:lstStyle>
          <a:p/>
        </p:txBody>
      </p:sp>
      <p:sp>
        <p:nvSpPr>
          <p:cNvPr id="3392" name="Google Shape;3392;p308"/>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08"/>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08"/>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08"/>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08"/>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08"/>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08"/>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08"/>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08"/>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08"/>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08"/>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08"/>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08"/>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08"/>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08"/>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08"/>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08"/>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08"/>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08"/>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08"/>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12" name="Google Shape;3412;p308"/>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08"/>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08"/>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08"/>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08"/>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08"/>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08"/>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08"/>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08"/>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08"/>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22" name="Google Shape;3422;p308"/>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08"/>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08"/>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08"/>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08"/>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308"/>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308"/>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08"/>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308"/>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308"/>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32" name="Google Shape;3432;p308"/>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08"/>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08"/>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08"/>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08"/>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08"/>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08"/>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08"/>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08"/>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08"/>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42" name="Google Shape;3442;p308"/>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08"/>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08"/>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08"/>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08"/>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08"/>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08"/>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08"/>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08"/>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08"/>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52" name="Google Shape;3452;p308"/>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08"/>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08"/>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08"/>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08"/>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08"/>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08"/>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08"/>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08"/>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08"/>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62" name="Google Shape;3462;p308"/>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08"/>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08"/>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308"/>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308"/>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308"/>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308"/>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08"/>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08"/>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08"/>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72" name="Google Shape;3472;p308"/>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08"/>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08"/>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08"/>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08"/>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08"/>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08"/>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08"/>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08"/>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08"/>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82" name="Google Shape;3482;p308"/>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08"/>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08"/>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08"/>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08"/>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08"/>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08"/>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08"/>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08"/>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08"/>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492" name="Google Shape;3492;p308"/>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08"/>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308"/>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308"/>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08"/>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08"/>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08"/>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08"/>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08"/>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08"/>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02" name="Google Shape;3502;p308"/>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08"/>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08"/>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308"/>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308"/>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308"/>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308"/>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308"/>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308"/>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308"/>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12" name="Google Shape;3512;p308"/>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308"/>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08"/>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308"/>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308"/>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308"/>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308"/>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308"/>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308"/>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308"/>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22" name="Google Shape;3522;p308"/>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308"/>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308"/>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08"/>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308"/>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308"/>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08"/>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08"/>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08"/>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08"/>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32" name="Google Shape;3532;p308"/>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08"/>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08"/>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08"/>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08"/>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08"/>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08"/>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08"/>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308"/>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308"/>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42" name="Google Shape;3542;p308"/>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08"/>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08"/>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08"/>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08"/>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08"/>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08"/>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08"/>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08"/>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08"/>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52" name="Google Shape;3552;p308"/>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08"/>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08"/>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08"/>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08"/>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08"/>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08"/>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08"/>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08"/>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08"/>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62" name="Google Shape;3562;p308"/>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08"/>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08"/>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08"/>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08"/>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08"/>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08"/>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308"/>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308"/>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08"/>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72" name="Google Shape;3572;p308"/>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08"/>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08"/>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08"/>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08"/>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08"/>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08"/>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08"/>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08"/>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08"/>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82" name="Google Shape;3582;p308"/>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08"/>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08"/>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08"/>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08"/>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08"/>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08"/>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08"/>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08"/>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08"/>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33" name="Google Shape;33;p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34" name="Google Shape;34;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35" name="Google Shape;35;p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36" name="Google Shape;36;p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37" name="Google Shape;37;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 name="Google Shape;38;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 name="Google Shape;39;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gray - title only">
  <p:cSld name="CUSTOM_4_1_1">
    <p:bg>
      <p:bgPr>
        <a:solidFill>
          <a:schemeClr val="dk2"/>
        </a:solidFill>
      </p:bgPr>
    </p:bg>
    <p:spTree>
      <p:nvGrpSpPr>
        <p:cNvPr id="283" name="Shape 283"/>
        <p:cNvGrpSpPr/>
        <p:nvPr/>
      </p:nvGrpSpPr>
      <p:grpSpPr>
        <a:xfrm>
          <a:off x="0" y="0"/>
          <a:ext cx="0" cy="0"/>
          <a:chOff x="0" y="0"/>
          <a:chExt cx="0" cy="0"/>
        </a:xfrm>
      </p:grpSpPr>
      <p:sp>
        <p:nvSpPr>
          <p:cNvPr id="284" name="Google Shape;284;p3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5" name="Google Shape;285;p32"/>
          <p:cNvCxnSpPr/>
          <p:nvPr/>
        </p:nvCxnSpPr>
        <p:spPr>
          <a:xfrm rot="10800000">
            <a:off x="447775" y="100"/>
            <a:ext cx="0" cy="886500"/>
          </a:xfrm>
          <a:prstGeom prst="straightConnector1">
            <a:avLst/>
          </a:prstGeom>
          <a:noFill/>
          <a:ln cap="flat" cmpd="sng" w="9525">
            <a:solidFill>
              <a:schemeClr val="lt2"/>
            </a:solidFill>
            <a:prstDash val="solid"/>
            <a:round/>
            <a:headEnd len="med" w="med" type="none"/>
            <a:tailEnd len="med" w="med" type="none"/>
          </a:ln>
        </p:spPr>
      </p:cxnSp>
      <p:sp>
        <p:nvSpPr>
          <p:cNvPr id="286" name="Google Shape;286;p32"/>
          <p:cNvSpPr txBox="1"/>
          <p:nvPr>
            <p:ph idx="1" type="subTitle"/>
          </p:nvPr>
        </p:nvSpPr>
        <p:spPr>
          <a:xfrm>
            <a:off x="447775" y="55441"/>
            <a:ext cx="5148900" cy="816300"/>
          </a:xfrm>
          <a:prstGeom prst="rect">
            <a:avLst/>
          </a:prstGeom>
          <a:noFill/>
        </p:spPr>
        <p:txBody>
          <a:bodyPr anchorCtr="0" anchor="ctr" bIns="91425" lIns="438900" spcFirstLastPara="1" rIns="91425" wrap="square" tIns="91425">
            <a:noAutofit/>
          </a:bodyPr>
          <a:lstStyle>
            <a:lvl1pPr lvl="0"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9pPr>
          </a:lstStyle>
          <a:p/>
        </p:txBody>
      </p:sp>
      <p:cxnSp>
        <p:nvCxnSpPr>
          <p:cNvPr id="287" name="Google Shape;287;p32"/>
          <p:cNvCxnSpPr/>
          <p:nvPr/>
        </p:nvCxnSpPr>
        <p:spPr>
          <a:xfrm rot="10800000">
            <a:off x="447767" y="6401400"/>
            <a:ext cx="0" cy="456600"/>
          </a:xfrm>
          <a:prstGeom prst="straightConnector1">
            <a:avLst/>
          </a:prstGeom>
          <a:noFill/>
          <a:ln cap="flat" cmpd="sng" w="9525">
            <a:solidFill>
              <a:schemeClr val="lt2"/>
            </a:solidFill>
            <a:prstDash val="solid"/>
            <a:round/>
            <a:headEnd len="med" w="med" type="none"/>
            <a:tailEnd len="med" w="med" type="none"/>
          </a:ln>
        </p:spPr>
      </p:cxnSp>
      <p:sp>
        <p:nvSpPr>
          <p:cNvPr id="288" name="Google Shape;288;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89" name="Google Shape;289;p3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lt2"/>
              </a:solidFill>
              <a:latin typeface="Red Hat Display"/>
              <a:ea typeface="Red Hat Display"/>
              <a:cs typeface="Red Hat Display"/>
              <a:sym typeface="Red Hat Display"/>
            </a:endParaRPr>
          </a:p>
        </p:txBody>
      </p:sp>
      <p:pic>
        <p:nvPicPr>
          <p:cNvPr id="290" name="Google Shape;290;p32"/>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291" name="Google Shape;291;p32"/>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2"/>
                </a:solidFill>
              </a:defRPr>
            </a:lvl1pPr>
            <a:lvl2pPr lvl="1" rtl="0">
              <a:lnSpc>
                <a:spcPct val="142000"/>
              </a:lnSpc>
              <a:spcBef>
                <a:spcPts val="0"/>
              </a:spcBef>
              <a:spcAft>
                <a:spcPts val="0"/>
              </a:spcAft>
              <a:buNone/>
              <a:defRPr sz="600">
                <a:solidFill>
                  <a:schemeClr val="lt2"/>
                </a:solidFill>
              </a:defRPr>
            </a:lvl2pPr>
            <a:lvl3pPr lvl="2" rtl="0">
              <a:lnSpc>
                <a:spcPct val="142000"/>
              </a:lnSpc>
              <a:spcBef>
                <a:spcPts val="0"/>
              </a:spcBef>
              <a:spcAft>
                <a:spcPts val="0"/>
              </a:spcAft>
              <a:buNone/>
              <a:defRPr sz="600">
                <a:solidFill>
                  <a:schemeClr val="lt2"/>
                </a:solidFill>
              </a:defRPr>
            </a:lvl3pPr>
            <a:lvl4pPr lvl="3" rtl="0">
              <a:lnSpc>
                <a:spcPct val="142000"/>
              </a:lnSpc>
              <a:spcBef>
                <a:spcPts val="0"/>
              </a:spcBef>
              <a:spcAft>
                <a:spcPts val="0"/>
              </a:spcAft>
              <a:buNone/>
              <a:defRPr sz="600">
                <a:solidFill>
                  <a:schemeClr val="lt2"/>
                </a:solidFill>
              </a:defRPr>
            </a:lvl4pPr>
            <a:lvl5pPr lvl="4" rtl="0">
              <a:lnSpc>
                <a:spcPct val="142000"/>
              </a:lnSpc>
              <a:spcBef>
                <a:spcPts val="0"/>
              </a:spcBef>
              <a:spcAft>
                <a:spcPts val="0"/>
              </a:spcAft>
              <a:buNone/>
              <a:defRPr sz="600">
                <a:solidFill>
                  <a:schemeClr val="lt2"/>
                </a:solidFill>
              </a:defRPr>
            </a:lvl5pPr>
            <a:lvl6pPr lvl="5" rtl="0">
              <a:lnSpc>
                <a:spcPct val="142000"/>
              </a:lnSpc>
              <a:spcBef>
                <a:spcPts val="0"/>
              </a:spcBef>
              <a:spcAft>
                <a:spcPts val="0"/>
              </a:spcAft>
              <a:buNone/>
              <a:defRPr sz="600">
                <a:solidFill>
                  <a:schemeClr val="lt2"/>
                </a:solidFill>
              </a:defRPr>
            </a:lvl6pPr>
            <a:lvl7pPr lvl="6" rtl="0">
              <a:lnSpc>
                <a:spcPct val="142000"/>
              </a:lnSpc>
              <a:spcBef>
                <a:spcPts val="0"/>
              </a:spcBef>
              <a:spcAft>
                <a:spcPts val="0"/>
              </a:spcAft>
              <a:buNone/>
              <a:defRPr sz="600">
                <a:solidFill>
                  <a:schemeClr val="lt2"/>
                </a:solidFill>
              </a:defRPr>
            </a:lvl7pPr>
            <a:lvl8pPr lvl="7" rtl="0">
              <a:lnSpc>
                <a:spcPct val="142000"/>
              </a:lnSpc>
              <a:spcBef>
                <a:spcPts val="0"/>
              </a:spcBef>
              <a:spcAft>
                <a:spcPts val="0"/>
              </a:spcAft>
              <a:buNone/>
              <a:defRPr sz="600">
                <a:solidFill>
                  <a:schemeClr val="lt2"/>
                </a:solidFill>
              </a:defRPr>
            </a:lvl8pPr>
            <a:lvl9pPr lvl="8" rtl="0">
              <a:lnSpc>
                <a:spcPct val="142000"/>
              </a:lnSpc>
              <a:spcBef>
                <a:spcPts val="0"/>
              </a:spcBef>
              <a:spcAft>
                <a:spcPts val="0"/>
              </a:spcAft>
              <a:buNone/>
              <a:defRPr sz="600">
                <a:solidFill>
                  <a:schemeClr val="lt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3592" name="Shape 3592"/>
        <p:cNvGrpSpPr/>
        <p:nvPr/>
      </p:nvGrpSpPr>
      <p:grpSpPr>
        <a:xfrm>
          <a:off x="0" y="0"/>
          <a:ext cx="0" cy="0"/>
          <a:chOff x="0" y="0"/>
          <a:chExt cx="0" cy="0"/>
        </a:xfrm>
      </p:grpSpPr>
      <p:sp>
        <p:nvSpPr>
          <p:cNvPr id="3593" name="Google Shape;3593;p3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594" name="Google Shape;3594;p30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595" name="Google Shape;3595;p3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596" name="Google Shape;3596;p30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597" name="Google Shape;3597;p3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98" name="Google Shape;3598;p3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99" name="Google Shape;3599;p30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600" name="Google Shape;3600;p30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01" name="Google Shape;3601;p309"/>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3602" name="Google Shape;3602;p309"/>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3603" name="Google Shape;3603;p309"/>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604" name="Google Shape;3604;p309"/>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3605" name="Google Shape;3605;p309"/>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3606" name="Google Shape;3606;p309"/>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3607" name="Google Shape;3607;p309"/>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608" name="Google Shape;3608;p309"/>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3609" name="Google Shape;3609;p309"/>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3610" name="Google Shape;3610;p309"/>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3611" name="Google Shape;3611;p309"/>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3612" name="Shape 3612"/>
        <p:cNvGrpSpPr/>
        <p:nvPr/>
      </p:nvGrpSpPr>
      <p:grpSpPr>
        <a:xfrm>
          <a:off x="0" y="0"/>
          <a:ext cx="0" cy="0"/>
          <a:chOff x="0" y="0"/>
          <a:chExt cx="0" cy="0"/>
        </a:xfrm>
      </p:grpSpPr>
      <p:sp>
        <p:nvSpPr>
          <p:cNvPr id="3613" name="Google Shape;3613;p3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614" name="Google Shape;3614;p31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615" name="Google Shape;3615;p3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16" name="Google Shape;3616;p31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617" name="Google Shape;3617;p3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18" name="Google Shape;3618;p3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19" name="Google Shape;3619;p31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620" name="Google Shape;3620;p31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21" name="Google Shape;3621;p310"/>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3622" name="Google Shape;3622;p310"/>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623" name="Google Shape;3623;p310"/>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3624" name="Google Shape;3624;p310"/>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625" name="Google Shape;3625;p310"/>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3626" name="Google Shape;3626;p310"/>
          <p:cNvPicPr preferRelativeResize="0"/>
          <p:nvPr/>
        </p:nvPicPr>
        <p:blipFill>
          <a:blip r:embed="rId3">
            <a:alphaModFix/>
          </a:blip>
          <a:stretch>
            <a:fillRect/>
          </a:stretch>
        </p:blipFill>
        <p:spPr>
          <a:xfrm>
            <a:off x="1227082" y="2044890"/>
            <a:ext cx="731700" cy="731683"/>
          </a:xfrm>
          <a:prstGeom prst="rect">
            <a:avLst/>
          </a:prstGeom>
          <a:noFill/>
          <a:ln>
            <a:noFill/>
          </a:ln>
        </p:spPr>
      </p:pic>
      <p:pic>
        <p:nvPicPr>
          <p:cNvPr id="3627" name="Google Shape;3627;p310"/>
          <p:cNvPicPr preferRelativeResize="0"/>
          <p:nvPr/>
        </p:nvPicPr>
        <p:blipFill>
          <a:blip r:embed="rId3">
            <a:alphaModFix/>
          </a:blip>
          <a:stretch>
            <a:fillRect/>
          </a:stretch>
        </p:blipFill>
        <p:spPr>
          <a:xfrm>
            <a:off x="6413282" y="2044890"/>
            <a:ext cx="731700" cy="731683"/>
          </a:xfrm>
          <a:prstGeom prst="rect">
            <a:avLst/>
          </a:prstGeom>
          <a:noFill/>
          <a:ln>
            <a:noFill/>
          </a:ln>
        </p:spPr>
      </p:pic>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3628" name="Shape 3628"/>
        <p:cNvGrpSpPr/>
        <p:nvPr/>
      </p:nvGrpSpPr>
      <p:grpSpPr>
        <a:xfrm>
          <a:off x="0" y="0"/>
          <a:ext cx="0" cy="0"/>
          <a:chOff x="0" y="0"/>
          <a:chExt cx="0" cy="0"/>
        </a:xfrm>
      </p:grpSpPr>
      <p:sp>
        <p:nvSpPr>
          <p:cNvPr id="3629" name="Google Shape;3629;p3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630" name="Google Shape;3630;p3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31" name="Google Shape;3631;p31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632" name="Google Shape;3632;p3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33" name="Google Shape;3633;p3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34" name="Google Shape;3634;p311"/>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35" name="Google Shape;3635;p311"/>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7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sp>
        <p:nvSpPr>
          <p:cNvPr id="3636" name="Google Shape;3636;p311"/>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lvl1pPr>
            <a:lvl2pPr lvl="1" rtl="0">
              <a:lnSpc>
                <a:spcPct val="114000"/>
              </a:lnSpc>
              <a:spcBef>
                <a:spcPts val="0"/>
              </a:spcBef>
              <a:spcAft>
                <a:spcPts val="0"/>
              </a:spcAft>
              <a:buNone/>
              <a:defRPr sz="1500"/>
            </a:lvl2pPr>
            <a:lvl3pPr lvl="2" rtl="0">
              <a:lnSpc>
                <a:spcPct val="114000"/>
              </a:lnSpc>
              <a:spcBef>
                <a:spcPts val="0"/>
              </a:spcBef>
              <a:spcAft>
                <a:spcPts val="0"/>
              </a:spcAft>
              <a:buNone/>
              <a:defRPr sz="1500"/>
            </a:lvl3pPr>
            <a:lvl4pPr lvl="3" rtl="0">
              <a:lnSpc>
                <a:spcPct val="114000"/>
              </a:lnSpc>
              <a:spcBef>
                <a:spcPts val="0"/>
              </a:spcBef>
              <a:spcAft>
                <a:spcPts val="0"/>
              </a:spcAft>
              <a:buNone/>
              <a:defRPr sz="1500"/>
            </a:lvl4pPr>
            <a:lvl5pPr lvl="4" rtl="0">
              <a:lnSpc>
                <a:spcPct val="114000"/>
              </a:lnSpc>
              <a:spcBef>
                <a:spcPts val="0"/>
              </a:spcBef>
              <a:spcAft>
                <a:spcPts val="0"/>
              </a:spcAft>
              <a:buNone/>
              <a:defRPr sz="1500"/>
            </a:lvl5pPr>
            <a:lvl6pPr lvl="5" rtl="0">
              <a:lnSpc>
                <a:spcPct val="114000"/>
              </a:lnSpc>
              <a:spcBef>
                <a:spcPts val="0"/>
              </a:spcBef>
              <a:spcAft>
                <a:spcPts val="0"/>
              </a:spcAft>
              <a:buNone/>
              <a:defRPr sz="1500"/>
            </a:lvl6pPr>
            <a:lvl7pPr lvl="6" rtl="0">
              <a:lnSpc>
                <a:spcPct val="114000"/>
              </a:lnSpc>
              <a:spcBef>
                <a:spcPts val="0"/>
              </a:spcBef>
              <a:spcAft>
                <a:spcPts val="0"/>
              </a:spcAft>
              <a:buNone/>
              <a:defRPr sz="1500"/>
            </a:lvl7pPr>
            <a:lvl8pPr lvl="7" rtl="0">
              <a:lnSpc>
                <a:spcPct val="114000"/>
              </a:lnSpc>
              <a:spcBef>
                <a:spcPts val="0"/>
              </a:spcBef>
              <a:spcAft>
                <a:spcPts val="0"/>
              </a:spcAft>
              <a:buNone/>
              <a:defRPr sz="1500"/>
            </a:lvl8pPr>
            <a:lvl9pPr lvl="8" rtl="0">
              <a:lnSpc>
                <a:spcPct val="114000"/>
              </a:lnSpc>
              <a:spcBef>
                <a:spcPts val="0"/>
              </a:spcBef>
              <a:spcAft>
                <a:spcPts val="0"/>
              </a:spcAft>
              <a:buNone/>
              <a:defRPr sz="1500"/>
            </a:lvl9pPr>
          </a:lstStyle>
          <a:p/>
        </p:txBody>
      </p:sp>
      <p:pic>
        <p:nvPicPr>
          <p:cNvPr id="3637" name="Google Shape;3637;p311"/>
          <p:cNvPicPr preferRelativeResize="0"/>
          <p:nvPr/>
        </p:nvPicPr>
        <p:blipFill>
          <a:blip r:embed="rId3">
            <a:alphaModFix/>
          </a:blip>
          <a:stretch>
            <a:fillRect/>
          </a:stretch>
        </p:blipFill>
        <p:spPr>
          <a:xfrm>
            <a:off x="3419450" y="1298452"/>
            <a:ext cx="731700" cy="731683"/>
          </a:xfrm>
          <a:prstGeom prst="rect">
            <a:avLst/>
          </a:prstGeom>
          <a:noFill/>
          <a:ln>
            <a:noFill/>
          </a:ln>
        </p:spPr>
      </p:pic>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638" name="Shape 3638"/>
        <p:cNvGrpSpPr/>
        <p:nvPr/>
      </p:nvGrpSpPr>
      <p:grpSpPr>
        <a:xfrm>
          <a:off x="0" y="0"/>
          <a:ext cx="0" cy="0"/>
          <a:chOff x="0" y="0"/>
          <a:chExt cx="0" cy="0"/>
        </a:xfrm>
      </p:grpSpPr>
      <p:sp>
        <p:nvSpPr>
          <p:cNvPr id="3639" name="Google Shape;3639;p3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640" name="Google Shape;3640;p31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641" name="Google Shape;3641;p3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42" name="Google Shape;3642;p31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643" name="Google Shape;3643;p3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44" name="Google Shape;3644;p3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45" name="Google Shape;3645;p31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646" name="Google Shape;3646;p31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47" name="Google Shape;3647;p312"/>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648" name="Google Shape;3648;p312"/>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649" name="Google Shape;3649;p312"/>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650" name="Google Shape;3650;p312"/>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651" name="Google Shape;3651;p312"/>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652" name="Google Shape;3652;p312"/>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653" name="Google Shape;3653;p312"/>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654" name="Google Shape;3654;p312"/>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3655" name="Shape 3655"/>
        <p:cNvGrpSpPr/>
        <p:nvPr/>
      </p:nvGrpSpPr>
      <p:grpSpPr>
        <a:xfrm>
          <a:off x="0" y="0"/>
          <a:ext cx="0" cy="0"/>
          <a:chOff x="0" y="0"/>
          <a:chExt cx="0" cy="0"/>
        </a:xfrm>
      </p:grpSpPr>
      <p:sp>
        <p:nvSpPr>
          <p:cNvPr id="3656" name="Google Shape;3656;p3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657" name="Google Shape;3657;p3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658" name="Google Shape;3658;p3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59" name="Google Shape;3659;p31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660" name="Google Shape;3660;p3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61" name="Google Shape;3661;p3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62" name="Google Shape;3662;p31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663" name="Google Shape;3663;p31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64" name="Google Shape;3664;p313"/>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665" name="Google Shape;3665;p313"/>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666" name="Google Shape;3666;p313"/>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3667" name="Google Shape;3667;p313"/>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3668" name="Google Shape;3668;p313"/>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669" name="Google Shape;3669;p313"/>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3670" name="Google Shape;3670;p313"/>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671" name="Google Shape;3671;p313"/>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3672" name="Google Shape;3672;p313"/>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673" name="Google Shape;3673;p313"/>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3674" name="Google Shape;3674;p313"/>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675" name="Shape 3675"/>
        <p:cNvGrpSpPr/>
        <p:nvPr/>
      </p:nvGrpSpPr>
      <p:grpSpPr>
        <a:xfrm>
          <a:off x="0" y="0"/>
          <a:ext cx="0" cy="0"/>
          <a:chOff x="0" y="0"/>
          <a:chExt cx="0" cy="0"/>
        </a:xfrm>
      </p:grpSpPr>
      <p:sp>
        <p:nvSpPr>
          <p:cNvPr id="3676" name="Google Shape;3676;p314"/>
          <p:cNvSpPr txBox="1"/>
          <p:nvPr>
            <p:ph idx="1" type="subTitle"/>
          </p:nvPr>
        </p:nvSpPr>
        <p:spPr>
          <a:xfrm>
            <a:off x="885050" y="3358700"/>
            <a:ext cx="3291900" cy="1980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3677" name="Google Shape;3677;p314"/>
          <p:cNvSpPr txBox="1"/>
          <p:nvPr>
            <p:ph type="title"/>
          </p:nvPr>
        </p:nvSpPr>
        <p:spPr>
          <a:xfrm>
            <a:off x="885050" y="1240700"/>
            <a:ext cx="4114800" cy="1980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3678" name="Google Shape;3678;p31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679" name="Google Shape;3679;p3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80" name="Google Shape;3680;p31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681" name="Google Shape;3681;p3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82" name="Google Shape;3682;p3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83" name="Google Shape;3683;p31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84" name="Google Shape;3684;p314"/>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685" name="Google Shape;3685;p314"/>
          <p:cNvSpPr txBox="1"/>
          <p:nvPr>
            <p:ph idx="5" type="subTitle"/>
          </p:nvPr>
        </p:nvSpPr>
        <p:spPr>
          <a:xfrm>
            <a:off x="6857350" y="124070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686" name="Google Shape;3686;p314"/>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687" name="Google Shape;3687;p314"/>
          <p:cNvSpPr txBox="1"/>
          <p:nvPr>
            <p:ph idx="7" type="subTitle"/>
          </p:nvPr>
        </p:nvSpPr>
        <p:spPr>
          <a:xfrm>
            <a:off x="6857350" y="2760775"/>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688" name="Google Shape;3688;p314"/>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689" name="Google Shape;3689;p314"/>
          <p:cNvSpPr txBox="1"/>
          <p:nvPr>
            <p:ph idx="9" type="subTitle"/>
          </p:nvPr>
        </p:nvSpPr>
        <p:spPr>
          <a:xfrm>
            <a:off x="6857350" y="428085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690" name="Shape 3690"/>
        <p:cNvGrpSpPr/>
        <p:nvPr/>
      </p:nvGrpSpPr>
      <p:grpSpPr>
        <a:xfrm>
          <a:off x="0" y="0"/>
          <a:ext cx="0" cy="0"/>
          <a:chOff x="0" y="0"/>
          <a:chExt cx="0" cy="0"/>
        </a:xfrm>
      </p:grpSpPr>
      <p:sp>
        <p:nvSpPr>
          <p:cNvPr id="3691" name="Google Shape;3691;p3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692" name="Google Shape;3692;p3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693" name="Google Shape;3693;p3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94" name="Google Shape;3694;p31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695" name="Google Shape;3695;p3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96" name="Google Shape;3696;p3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97" name="Google Shape;3697;p3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698" name="Google Shape;3698;p31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99" name="Google Shape;3699;p315"/>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3700" name="Google Shape;3700;p315"/>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3701" name="Google Shape;3701;p315"/>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702" name="Google Shape;3702;p315"/>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3703" name="Google Shape;3703;p315"/>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704" name="Google Shape;3704;p315"/>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3705" name="Google Shape;3705;p315"/>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706" name="Google Shape;3706;p315"/>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707" name="Shape 3707"/>
        <p:cNvGrpSpPr/>
        <p:nvPr/>
      </p:nvGrpSpPr>
      <p:grpSpPr>
        <a:xfrm>
          <a:off x="0" y="0"/>
          <a:ext cx="0" cy="0"/>
          <a:chOff x="0" y="0"/>
          <a:chExt cx="0" cy="0"/>
        </a:xfrm>
      </p:grpSpPr>
      <p:sp>
        <p:nvSpPr>
          <p:cNvPr id="3708" name="Google Shape;3708;p3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709" name="Google Shape;3709;p3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710" name="Google Shape;3710;p3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11" name="Google Shape;3711;p31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712" name="Google Shape;3712;p3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13" name="Google Shape;3713;p3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14" name="Google Shape;3714;p3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715" name="Google Shape;3715;p31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16" name="Google Shape;3716;p316"/>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717" name="Shape 3717"/>
        <p:cNvGrpSpPr/>
        <p:nvPr/>
      </p:nvGrpSpPr>
      <p:grpSpPr>
        <a:xfrm>
          <a:off x="0" y="0"/>
          <a:ext cx="0" cy="0"/>
          <a:chOff x="0" y="0"/>
          <a:chExt cx="0" cy="0"/>
        </a:xfrm>
      </p:grpSpPr>
      <p:sp>
        <p:nvSpPr>
          <p:cNvPr id="3718" name="Google Shape;3718;p3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719" name="Google Shape;3719;p31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720" name="Google Shape;3720;p3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21" name="Google Shape;3721;p31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722" name="Google Shape;3722;p3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23" name="Google Shape;3723;p3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24" name="Google Shape;3724;p317"/>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25" name="Google Shape;3725;p317"/>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3726" name="Google Shape;3726;p317"/>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727" name="Shape 3727"/>
        <p:cNvGrpSpPr/>
        <p:nvPr/>
      </p:nvGrpSpPr>
      <p:grpSpPr>
        <a:xfrm>
          <a:off x="0" y="0"/>
          <a:ext cx="0" cy="0"/>
          <a:chOff x="0" y="0"/>
          <a:chExt cx="0" cy="0"/>
        </a:xfrm>
      </p:grpSpPr>
      <p:sp>
        <p:nvSpPr>
          <p:cNvPr id="3728" name="Google Shape;3728;p318"/>
          <p:cNvSpPr txBox="1"/>
          <p:nvPr>
            <p:ph type="title"/>
          </p:nvPr>
        </p:nvSpPr>
        <p:spPr>
          <a:xfrm>
            <a:off x="3280375" y="1653075"/>
            <a:ext cx="7430700" cy="39315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7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p:txBody>
      </p:sp>
      <p:sp>
        <p:nvSpPr>
          <p:cNvPr id="3729" name="Google Shape;3729;p3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3730" name="Google Shape;3730;p3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31" name="Google Shape;3731;p31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3732" name="Google Shape;3732;p3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33" name="Google Shape;3733;p3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34" name="Google Shape;3734;p31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1">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Google Shape;293;p33"/>
          <p:cNvSpPr txBox="1"/>
          <p:nvPr>
            <p:ph idx="1" type="subTitle"/>
          </p:nvPr>
        </p:nvSpPr>
        <p:spPr>
          <a:xfrm>
            <a:off x="9251450" y="1743725"/>
            <a:ext cx="2124300" cy="3309000"/>
          </a:xfrm>
          <a:prstGeom prst="rect">
            <a:avLst/>
          </a:prstGeom>
          <a:ln>
            <a:noFill/>
          </a:ln>
        </p:spPr>
        <p:txBody>
          <a:bodyPr anchorCtr="0" anchor="t" bIns="0" lIns="0" spcFirstLastPara="1" rIns="0" wrap="square" tIns="0">
            <a:noAutofit/>
          </a:bodyPr>
          <a:lstStyle>
            <a:lvl1pPr indent="0" lvl="0" marL="0" marR="0" rtl="0" algn="l">
              <a:lnSpc>
                <a:spcPct val="174000"/>
              </a:lnSpc>
              <a:spcBef>
                <a:spcPts val="0"/>
              </a:spcBef>
              <a:spcAft>
                <a:spcPts val="0"/>
              </a:spcAft>
              <a:buNone/>
              <a:defRPr sz="1400">
                <a:solidFill>
                  <a:srgbClr val="000000"/>
                </a:solidFill>
              </a:defRPr>
            </a:lvl1pPr>
            <a:lvl2pPr lvl="1" rtl="0">
              <a:spcBef>
                <a:spcPts val="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294" name="Google Shape;294;p33"/>
          <p:cNvSpPr txBox="1"/>
          <p:nvPr>
            <p:ph type="title"/>
          </p:nvPr>
        </p:nvSpPr>
        <p:spPr>
          <a:xfrm>
            <a:off x="447775" y="1084575"/>
            <a:ext cx="6825000" cy="2105100"/>
          </a:xfrm>
          <a:prstGeom prst="rect">
            <a:avLst/>
          </a:prstGeom>
        </p:spPr>
        <p:txBody>
          <a:bodyPr anchorCtr="0" anchor="t" bIns="91425" lIns="457200" spcFirstLastPara="1" rIns="91425" wrap="square" tIns="91425">
            <a:noAutofit/>
          </a:bodyPr>
          <a:lstStyle>
            <a:lvl1pPr lvl="0" rtl="0">
              <a:spcBef>
                <a:spcPts val="0"/>
              </a:spcBef>
              <a:spcAft>
                <a:spcPts val="0"/>
              </a:spcAft>
              <a:buNone/>
              <a:defRPr b="1" sz="4800">
                <a:solidFill>
                  <a:schemeClr val="dk2"/>
                </a:solidFill>
              </a:defRPr>
            </a:lvl1pPr>
            <a:lvl2pPr lvl="1" rtl="0">
              <a:spcBef>
                <a:spcPts val="0"/>
              </a:spcBef>
              <a:spcAft>
                <a:spcPts val="0"/>
              </a:spcAft>
              <a:buNone/>
              <a:defRPr b="1" sz="4800">
                <a:solidFill>
                  <a:schemeClr val="dk2"/>
                </a:solidFill>
              </a:defRPr>
            </a:lvl2pPr>
            <a:lvl3pPr lvl="2" rtl="0">
              <a:spcBef>
                <a:spcPts val="0"/>
              </a:spcBef>
              <a:spcAft>
                <a:spcPts val="0"/>
              </a:spcAft>
              <a:buNone/>
              <a:defRPr b="1" sz="4800">
                <a:solidFill>
                  <a:schemeClr val="dk2"/>
                </a:solidFill>
              </a:defRPr>
            </a:lvl3pPr>
            <a:lvl4pPr lvl="3" rtl="0">
              <a:spcBef>
                <a:spcPts val="0"/>
              </a:spcBef>
              <a:spcAft>
                <a:spcPts val="0"/>
              </a:spcAft>
              <a:buNone/>
              <a:defRPr b="1" sz="4800">
                <a:solidFill>
                  <a:schemeClr val="dk2"/>
                </a:solidFill>
              </a:defRPr>
            </a:lvl4pPr>
            <a:lvl5pPr lvl="4" rtl="0">
              <a:spcBef>
                <a:spcPts val="0"/>
              </a:spcBef>
              <a:spcAft>
                <a:spcPts val="0"/>
              </a:spcAft>
              <a:buNone/>
              <a:defRPr b="1" sz="4800">
                <a:solidFill>
                  <a:schemeClr val="dk2"/>
                </a:solidFill>
              </a:defRPr>
            </a:lvl5pPr>
            <a:lvl6pPr lvl="5" rtl="0">
              <a:spcBef>
                <a:spcPts val="0"/>
              </a:spcBef>
              <a:spcAft>
                <a:spcPts val="0"/>
              </a:spcAft>
              <a:buNone/>
              <a:defRPr b="1" sz="4800">
                <a:solidFill>
                  <a:schemeClr val="dk2"/>
                </a:solidFill>
              </a:defRPr>
            </a:lvl6pPr>
            <a:lvl7pPr lvl="6" rtl="0">
              <a:spcBef>
                <a:spcPts val="0"/>
              </a:spcBef>
              <a:spcAft>
                <a:spcPts val="0"/>
              </a:spcAft>
              <a:buNone/>
              <a:defRPr b="1" sz="4800">
                <a:solidFill>
                  <a:schemeClr val="dk2"/>
                </a:solidFill>
              </a:defRPr>
            </a:lvl7pPr>
            <a:lvl8pPr lvl="7" rtl="0">
              <a:spcBef>
                <a:spcPts val="0"/>
              </a:spcBef>
              <a:spcAft>
                <a:spcPts val="0"/>
              </a:spcAft>
              <a:buNone/>
              <a:defRPr b="1" sz="4800">
                <a:solidFill>
                  <a:schemeClr val="dk2"/>
                </a:solidFill>
              </a:defRPr>
            </a:lvl8pPr>
            <a:lvl9pPr lvl="8" rtl="0">
              <a:spcBef>
                <a:spcPts val="0"/>
              </a:spcBef>
              <a:spcAft>
                <a:spcPts val="0"/>
              </a:spcAft>
              <a:buNone/>
              <a:defRPr b="1" sz="4800">
                <a:solidFill>
                  <a:schemeClr val="dk2"/>
                </a:solidFill>
              </a:defRPr>
            </a:lvl9pPr>
          </a:lstStyle>
          <a:p/>
        </p:txBody>
      </p:sp>
      <p:cxnSp>
        <p:nvCxnSpPr>
          <p:cNvPr id="295" name="Google Shape;295;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97" name="Google Shape;297;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8" name="Google Shape;298;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33"/>
          <p:cNvSpPr txBox="1"/>
          <p:nvPr/>
        </p:nvSpPr>
        <p:spPr>
          <a:xfrm>
            <a:off x="813680" y="6313261"/>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t/>
            </a:r>
            <a:endParaRPr sz="600">
              <a:solidFill>
                <a:schemeClr val="dk2"/>
              </a:solidFill>
              <a:latin typeface="Red Hat Display"/>
              <a:ea typeface="Red Hat Display"/>
              <a:cs typeface="Red Hat Display"/>
              <a:sym typeface="Red Hat Display"/>
            </a:endParaRPr>
          </a:p>
        </p:txBody>
      </p:sp>
      <p:pic>
        <p:nvPicPr>
          <p:cNvPr id="300" name="Google Shape;300;p3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extLst>
    <p:ext uri="{DCECCB84-F9BA-43D5-87BE-67443E8EF086}">
      <p15:sldGuideLst>
        <p15:guide id="1" orient="horz" pos="2160">
          <p15:clr>
            <a:srgbClr val="FF00FF"/>
          </p15:clr>
        </p15:guide>
        <p15:guide id="2" pos="3840">
          <p15:clr>
            <a:srgbClr val="FF00FF"/>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3735" name="Shape 3735"/>
        <p:cNvGrpSpPr/>
        <p:nvPr/>
      </p:nvGrpSpPr>
      <p:grpSpPr>
        <a:xfrm>
          <a:off x="0" y="0"/>
          <a:ext cx="0" cy="0"/>
          <a:chOff x="0" y="0"/>
          <a:chExt cx="0" cy="0"/>
        </a:xfrm>
      </p:grpSpPr>
      <p:sp>
        <p:nvSpPr>
          <p:cNvPr id="3736" name="Google Shape;3736;p319"/>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100">
                <a:solidFill>
                  <a:schemeClr val="lt1"/>
                </a:solidFill>
              </a:defRPr>
            </a:lvl1pPr>
            <a:lvl2pPr lvl="1" rtl="0">
              <a:lnSpc>
                <a:spcPct val="115000"/>
              </a:lnSpc>
              <a:spcBef>
                <a:spcPts val="0"/>
              </a:spcBef>
              <a:spcAft>
                <a:spcPts val="0"/>
              </a:spcAft>
              <a:buNone/>
              <a:defRPr sz="2700">
                <a:solidFill>
                  <a:schemeClr val="lt1"/>
                </a:solidFill>
              </a:defRPr>
            </a:lvl2pPr>
            <a:lvl3pPr lvl="2" rtl="0">
              <a:lnSpc>
                <a:spcPct val="115000"/>
              </a:lnSpc>
              <a:spcBef>
                <a:spcPts val="0"/>
              </a:spcBef>
              <a:spcAft>
                <a:spcPts val="0"/>
              </a:spcAft>
              <a:buNone/>
              <a:defRPr sz="2700">
                <a:solidFill>
                  <a:schemeClr val="lt1"/>
                </a:solidFill>
              </a:defRPr>
            </a:lvl3pPr>
            <a:lvl4pPr lvl="3" rtl="0">
              <a:lnSpc>
                <a:spcPct val="115000"/>
              </a:lnSpc>
              <a:spcBef>
                <a:spcPts val="0"/>
              </a:spcBef>
              <a:spcAft>
                <a:spcPts val="0"/>
              </a:spcAft>
              <a:buNone/>
              <a:defRPr sz="2700">
                <a:solidFill>
                  <a:schemeClr val="lt1"/>
                </a:solidFill>
              </a:defRPr>
            </a:lvl4pPr>
            <a:lvl5pPr lvl="4" rtl="0">
              <a:lnSpc>
                <a:spcPct val="115000"/>
              </a:lnSpc>
              <a:spcBef>
                <a:spcPts val="0"/>
              </a:spcBef>
              <a:spcAft>
                <a:spcPts val="0"/>
              </a:spcAft>
              <a:buNone/>
              <a:defRPr sz="2700">
                <a:solidFill>
                  <a:schemeClr val="lt1"/>
                </a:solidFill>
              </a:defRPr>
            </a:lvl5pPr>
            <a:lvl6pPr lvl="5" rtl="0">
              <a:lnSpc>
                <a:spcPct val="115000"/>
              </a:lnSpc>
              <a:spcBef>
                <a:spcPts val="0"/>
              </a:spcBef>
              <a:spcAft>
                <a:spcPts val="0"/>
              </a:spcAft>
              <a:buNone/>
              <a:defRPr sz="2700">
                <a:solidFill>
                  <a:schemeClr val="lt1"/>
                </a:solidFill>
              </a:defRPr>
            </a:lvl6pPr>
            <a:lvl7pPr lvl="6" rtl="0">
              <a:lnSpc>
                <a:spcPct val="115000"/>
              </a:lnSpc>
              <a:spcBef>
                <a:spcPts val="0"/>
              </a:spcBef>
              <a:spcAft>
                <a:spcPts val="0"/>
              </a:spcAft>
              <a:buNone/>
              <a:defRPr sz="2700">
                <a:solidFill>
                  <a:schemeClr val="lt1"/>
                </a:solidFill>
              </a:defRPr>
            </a:lvl7pPr>
            <a:lvl8pPr lvl="7" rtl="0">
              <a:lnSpc>
                <a:spcPct val="115000"/>
              </a:lnSpc>
              <a:spcBef>
                <a:spcPts val="0"/>
              </a:spcBef>
              <a:spcAft>
                <a:spcPts val="0"/>
              </a:spcAft>
              <a:buNone/>
              <a:defRPr sz="2700">
                <a:solidFill>
                  <a:schemeClr val="lt1"/>
                </a:solidFill>
              </a:defRPr>
            </a:lvl8pPr>
            <a:lvl9pPr lvl="8" rtl="0">
              <a:lnSpc>
                <a:spcPct val="115000"/>
              </a:lnSpc>
              <a:spcBef>
                <a:spcPts val="0"/>
              </a:spcBef>
              <a:spcAft>
                <a:spcPts val="0"/>
              </a:spcAft>
              <a:buNone/>
              <a:defRPr sz="2700">
                <a:solidFill>
                  <a:schemeClr val="lt1"/>
                </a:solidFill>
              </a:defRPr>
            </a:lvl9pPr>
          </a:lstStyle>
          <a:p/>
        </p:txBody>
      </p:sp>
      <p:cxnSp>
        <p:nvCxnSpPr>
          <p:cNvPr id="3737" name="Google Shape;3737;p3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38" name="Google Shape;3738;p3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3739" name="Google Shape;3739;p31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3740" name="Google Shape;3740;p31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3741" name="Google Shape;3741;p3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742" name="Google Shape;3742;p319"/>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3743" name="Google Shape;3743;p319"/>
          <p:cNvSpPr txBox="1"/>
          <p:nvPr>
            <p:ph idx="3" type="subTitle"/>
          </p:nvPr>
        </p:nvSpPr>
        <p:spPr>
          <a:xfrm>
            <a:off x="32795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744" name="Google Shape;3744;p319"/>
          <p:cNvSpPr txBox="1"/>
          <p:nvPr>
            <p:ph idx="4" type="subTitle"/>
          </p:nvPr>
        </p:nvSpPr>
        <p:spPr>
          <a:xfrm>
            <a:off x="566065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745" name="Google Shape;3745;p319"/>
          <p:cNvSpPr txBox="1"/>
          <p:nvPr>
            <p:ph idx="5" type="subTitle"/>
          </p:nvPr>
        </p:nvSpPr>
        <p:spPr>
          <a:xfrm>
            <a:off x="80418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746" name="Shape 3746"/>
        <p:cNvGrpSpPr/>
        <p:nvPr/>
      </p:nvGrpSpPr>
      <p:grpSpPr>
        <a:xfrm>
          <a:off x="0" y="0"/>
          <a:ext cx="0" cy="0"/>
          <a:chOff x="0" y="0"/>
          <a:chExt cx="0" cy="0"/>
        </a:xfrm>
      </p:grpSpPr>
      <p:sp>
        <p:nvSpPr>
          <p:cNvPr id="3747" name="Google Shape;3747;p320"/>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1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cxnSp>
        <p:nvCxnSpPr>
          <p:cNvPr id="3748" name="Google Shape;3748;p3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49" name="Google Shape;3749;p3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3750" name="Google Shape;3750;p32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751" name="Google Shape;3751;p3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52" name="Google Shape;3752;p3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53" name="Google Shape;3753;p320"/>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54" name="Google Shape;3754;p320"/>
          <p:cNvSpPr txBox="1"/>
          <p:nvPr>
            <p:ph idx="3" type="subTitle"/>
          </p:nvPr>
        </p:nvSpPr>
        <p:spPr>
          <a:xfrm>
            <a:off x="32795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755" name="Google Shape;3755;p320"/>
          <p:cNvSpPr txBox="1"/>
          <p:nvPr>
            <p:ph idx="4" type="subTitle"/>
          </p:nvPr>
        </p:nvSpPr>
        <p:spPr>
          <a:xfrm>
            <a:off x="566065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756" name="Google Shape;3756;p320"/>
          <p:cNvSpPr txBox="1"/>
          <p:nvPr>
            <p:ph idx="5" type="subTitle"/>
          </p:nvPr>
        </p:nvSpPr>
        <p:spPr>
          <a:xfrm>
            <a:off x="80418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3757" name="Shape 3757"/>
        <p:cNvGrpSpPr/>
        <p:nvPr/>
      </p:nvGrpSpPr>
      <p:grpSpPr>
        <a:xfrm>
          <a:off x="0" y="0"/>
          <a:ext cx="0" cy="0"/>
          <a:chOff x="0" y="0"/>
          <a:chExt cx="0" cy="0"/>
        </a:xfrm>
      </p:grpSpPr>
      <p:sp>
        <p:nvSpPr>
          <p:cNvPr id="3758" name="Google Shape;3758;p321"/>
          <p:cNvSpPr txBox="1"/>
          <p:nvPr>
            <p:ph type="title"/>
          </p:nvPr>
        </p:nvSpPr>
        <p:spPr>
          <a:xfrm>
            <a:off x="447775" y="946000"/>
            <a:ext cx="9991500" cy="9675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7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7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7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7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7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7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7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700">
                <a:solidFill>
                  <a:srgbClr val="000000"/>
                </a:solidFill>
                <a:latin typeface="Overpass"/>
                <a:ea typeface="Overpass"/>
                <a:cs typeface="Overpass"/>
                <a:sym typeface="Overpass"/>
              </a:defRPr>
            </a:lvl9pPr>
          </a:lstStyle>
          <a:p/>
        </p:txBody>
      </p:sp>
      <p:cxnSp>
        <p:nvCxnSpPr>
          <p:cNvPr id="3759" name="Google Shape;3759;p3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760" name="Google Shape;3760;p32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761" name="Google Shape;3761;p321"/>
          <p:cNvSpPr/>
          <p:nvPr/>
        </p:nvSpPr>
        <p:spPr>
          <a:xfrm>
            <a:off x="10543225" y="334025"/>
            <a:ext cx="1268400" cy="30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321"/>
          <p:cNvSpPr/>
          <p:nvPr/>
        </p:nvSpPr>
        <p:spPr>
          <a:xfrm>
            <a:off x="9924925" y="6263550"/>
            <a:ext cx="713700" cy="30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321"/>
          <p:cNvSpPr txBox="1"/>
          <p:nvPr/>
        </p:nvSpPr>
        <p:spPr>
          <a:xfrm>
            <a:off x="703200" y="65250"/>
            <a:ext cx="1536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EE0000"/>
                </a:solidFill>
                <a:latin typeface="Red Hat Display Medium"/>
                <a:ea typeface="Red Hat Display Medium"/>
                <a:cs typeface="Red Hat Display Medium"/>
                <a:sym typeface="Red Hat Display Medium"/>
              </a:rPr>
              <a:t>OPENSHIFT SERVERLESS</a:t>
            </a:r>
            <a:endParaRPr sz="800">
              <a:latin typeface="Red Hat Display"/>
              <a:ea typeface="Red Hat Display"/>
              <a:cs typeface="Red Hat Display"/>
              <a:sym typeface="Red Hat Display"/>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3764" name="Shape 3764"/>
        <p:cNvGrpSpPr/>
        <p:nvPr/>
      </p:nvGrpSpPr>
      <p:grpSpPr>
        <a:xfrm>
          <a:off x="0" y="0"/>
          <a:ext cx="0" cy="0"/>
          <a:chOff x="0" y="0"/>
          <a:chExt cx="0" cy="0"/>
        </a:xfrm>
      </p:grpSpPr>
      <p:cxnSp>
        <p:nvCxnSpPr>
          <p:cNvPr id="3765" name="Google Shape;3765;p32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766" name="Google Shape;3766;p3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67" name="Google Shape;3767;p3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68" name="Google Shape;3768;p32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latin typeface="Red Hat Display"/>
                <a:ea typeface="Red Hat Display"/>
                <a:cs typeface="Red Hat Display"/>
                <a:sym typeface="Red Hat Display"/>
              </a:rPr>
              <a:t>CONFIDENTIAL </a:t>
            </a:r>
            <a:r>
              <a:rPr lang="en" sz="700">
                <a:latin typeface="Red Hat Display"/>
                <a:ea typeface="Red Hat Display"/>
                <a:cs typeface="Red Hat Display"/>
                <a:sym typeface="Red Hat Display"/>
              </a:rPr>
              <a:t>Designator</a:t>
            </a:r>
            <a:endParaRPr sz="700">
              <a:latin typeface="Red Hat Display"/>
              <a:ea typeface="Red Hat Display"/>
              <a:cs typeface="Red Hat Display"/>
              <a:sym typeface="Red Hat Display"/>
            </a:endParaRPr>
          </a:p>
        </p:txBody>
      </p:sp>
      <p:cxnSp>
        <p:nvCxnSpPr>
          <p:cNvPr id="3769" name="Google Shape;3769;p3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70" name="Google Shape;3770;p3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3_1">
    <p:spTree>
      <p:nvGrpSpPr>
        <p:cNvPr id="3771" name="Shape 3771"/>
        <p:cNvGrpSpPr/>
        <p:nvPr/>
      </p:nvGrpSpPr>
      <p:grpSpPr>
        <a:xfrm>
          <a:off x="0" y="0"/>
          <a:ext cx="0" cy="0"/>
          <a:chOff x="0" y="0"/>
          <a:chExt cx="0" cy="0"/>
        </a:xfrm>
      </p:grpSpPr>
      <p:sp>
        <p:nvSpPr>
          <p:cNvPr id="3772" name="Google Shape;3772;p32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773" name="Google Shape;3773;p32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774" name="Google Shape;3774;p32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775" name="Google Shape;3775;p3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76" name="Google Shape;3776;p3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77" name="Google Shape;3777;p32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3778" name="Google Shape;3778;p323"/>
          <p:cNvSpPr/>
          <p:nvPr/>
        </p:nvSpPr>
        <p:spPr>
          <a:xfrm>
            <a:off x="10328175" y="302175"/>
            <a:ext cx="1419600" cy="456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23"/>
          <p:cNvSpPr/>
          <p:nvPr/>
        </p:nvSpPr>
        <p:spPr>
          <a:xfrm>
            <a:off x="9635525" y="6206925"/>
            <a:ext cx="870900" cy="4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784" name="Shape 3784"/>
        <p:cNvGrpSpPr/>
        <p:nvPr/>
      </p:nvGrpSpPr>
      <p:grpSpPr>
        <a:xfrm>
          <a:off x="0" y="0"/>
          <a:ext cx="0" cy="0"/>
          <a:chOff x="0" y="0"/>
          <a:chExt cx="0" cy="0"/>
        </a:xfrm>
      </p:grpSpPr>
      <p:sp>
        <p:nvSpPr>
          <p:cNvPr id="3785" name="Google Shape;3785;p32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25"/>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787" name="Google Shape;3787;p325"/>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788" name="Google Shape;3788;p325"/>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789" name="Google Shape;3789;p325"/>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790" name="Google Shape;3790;p32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791" name="Google Shape;3791;p32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792" name="Google Shape;3792;p3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793" name="Shape 3793"/>
        <p:cNvGrpSpPr/>
        <p:nvPr/>
      </p:nvGrpSpPr>
      <p:grpSpPr>
        <a:xfrm>
          <a:off x="0" y="0"/>
          <a:ext cx="0" cy="0"/>
          <a:chOff x="0" y="0"/>
          <a:chExt cx="0" cy="0"/>
        </a:xfrm>
      </p:grpSpPr>
      <p:sp>
        <p:nvSpPr>
          <p:cNvPr id="3794" name="Google Shape;3794;p32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26"/>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3796" name="Google Shape;3796;p326"/>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3797" name="Google Shape;3797;p326"/>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3798" name="Google Shape;3798;p326"/>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799" name="Google Shape;3799;p326"/>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800" name="Google Shape;3800;p326"/>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801" name="Google Shape;3801;p326"/>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3802" name="Google Shape;3802;p326"/>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3803" name="Google Shape;3803;p326"/>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3804" name="Google Shape;3804;p326"/>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3805" name="Google Shape;3805;p326"/>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3806" name="Google Shape;3806;p326"/>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807" name="Google Shape;3807;p32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808" name="Google Shape;3808;p3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809" name="Shape 3809"/>
        <p:cNvGrpSpPr/>
        <p:nvPr/>
      </p:nvGrpSpPr>
      <p:grpSpPr>
        <a:xfrm>
          <a:off x="0" y="0"/>
          <a:ext cx="0" cy="0"/>
          <a:chOff x="0" y="0"/>
          <a:chExt cx="0" cy="0"/>
        </a:xfrm>
      </p:grpSpPr>
      <p:sp>
        <p:nvSpPr>
          <p:cNvPr id="3810" name="Google Shape;3810;p32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27"/>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812" name="Google Shape;3812;p327"/>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813" name="Google Shape;3813;p327"/>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814" name="Google Shape;3814;p327"/>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815" name="Google Shape;3815;p32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16" name="Google Shape;3816;p32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17" name="Google Shape;3817;p3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818" name="Shape 3818"/>
        <p:cNvGrpSpPr/>
        <p:nvPr/>
      </p:nvGrpSpPr>
      <p:grpSpPr>
        <a:xfrm>
          <a:off x="0" y="0"/>
          <a:ext cx="0" cy="0"/>
          <a:chOff x="0" y="0"/>
          <a:chExt cx="0" cy="0"/>
        </a:xfrm>
      </p:grpSpPr>
      <p:sp>
        <p:nvSpPr>
          <p:cNvPr id="3819" name="Google Shape;3819;p32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28"/>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3821" name="Google Shape;3821;p328"/>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3822" name="Google Shape;3822;p328"/>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3823" name="Google Shape;3823;p328"/>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3824" name="Google Shape;3824;p328"/>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3825" name="Google Shape;3825;p328"/>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3826" name="Google Shape;3826;p328"/>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3827" name="Google Shape;3827;p328"/>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3828" name="Google Shape;3828;p32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29" name="Google Shape;3829;p3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30" name="Google Shape;3830;p328"/>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831" name="Google Shape;3831;p328"/>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832" name="Google Shape;3832;p328"/>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833" name="Google Shape;3833;p328"/>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834" name="Shape 3834"/>
        <p:cNvGrpSpPr/>
        <p:nvPr/>
      </p:nvGrpSpPr>
      <p:grpSpPr>
        <a:xfrm>
          <a:off x="0" y="0"/>
          <a:ext cx="0" cy="0"/>
          <a:chOff x="0" y="0"/>
          <a:chExt cx="0" cy="0"/>
        </a:xfrm>
      </p:grpSpPr>
      <p:sp>
        <p:nvSpPr>
          <p:cNvPr id="3835" name="Google Shape;3835;p32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6" name="Google Shape;3836;p32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37" name="Google Shape;3837;p32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838" name="Google Shape;3838;p329"/>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3839" name="Google Shape;3839;p329"/>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3840" name="Google Shape;3840;p329"/>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3841" name="Google Shape;3841;p329"/>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842" name="Google Shape;3842;p3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Title">
  <p:cSld name="CUSTOM_5">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34"/>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03" name="Google Shape;303;p34"/>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04" name="Google Shape;304;p34"/>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05" name="Google Shape;305;p34"/>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306" name="Google Shape;306;p3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dk2"/>
              </a:solidFill>
              <a:latin typeface="Red Hat Display"/>
              <a:ea typeface="Red Hat Display"/>
              <a:cs typeface="Red Hat Display"/>
              <a:sym typeface="Red Hat Display"/>
            </a:endParaRPr>
          </a:p>
        </p:txBody>
      </p:sp>
      <p:pic>
        <p:nvPicPr>
          <p:cNvPr id="307" name="Google Shape;307;p3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8" name="Google Shape;308;p3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09" name="Google Shape;309;p34"/>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843" name="Shape 3843"/>
        <p:cNvGrpSpPr/>
        <p:nvPr/>
      </p:nvGrpSpPr>
      <p:grpSpPr>
        <a:xfrm>
          <a:off x="0" y="0"/>
          <a:ext cx="0" cy="0"/>
          <a:chOff x="0" y="0"/>
          <a:chExt cx="0" cy="0"/>
        </a:xfrm>
      </p:grpSpPr>
      <p:sp>
        <p:nvSpPr>
          <p:cNvPr id="3844" name="Google Shape;3844;p33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5" name="Google Shape;3845;p33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46" name="Google Shape;3846;p33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847" name="Google Shape;3847;p330"/>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3848" name="Google Shape;3848;p33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849" name="Google Shape;3849;p330"/>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3850" name="Google Shape;3850;p330"/>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3851" name="Google Shape;3851;p330"/>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3852" name="Google Shape;3852;p330"/>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3853" name="Google Shape;3853;p330"/>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3854" name="Google Shape;3854;p330"/>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3855" name="Google Shape;3855;p330"/>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3856" name="Google Shape;3856;p330"/>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3857" name="Google Shape;3857;p330"/>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3858" name="Google Shape;3858;p3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859" name="Shape 3859"/>
        <p:cNvGrpSpPr/>
        <p:nvPr/>
      </p:nvGrpSpPr>
      <p:grpSpPr>
        <a:xfrm>
          <a:off x="0" y="0"/>
          <a:ext cx="0" cy="0"/>
          <a:chOff x="0" y="0"/>
          <a:chExt cx="0" cy="0"/>
        </a:xfrm>
      </p:grpSpPr>
      <p:sp>
        <p:nvSpPr>
          <p:cNvPr id="3860" name="Google Shape;3860;p33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3861" name="Google Shape;3861;p33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862" name="Google Shape;3862;p33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63" name="Google Shape;3863;p3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864" name="Google Shape;3864;p33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3865" name="Google Shape;3865;p33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866" name="Google Shape;3866;p3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867" name="Shape 3867"/>
        <p:cNvGrpSpPr/>
        <p:nvPr/>
      </p:nvGrpSpPr>
      <p:grpSpPr>
        <a:xfrm>
          <a:off x="0" y="0"/>
          <a:ext cx="0" cy="0"/>
          <a:chOff x="0" y="0"/>
          <a:chExt cx="0" cy="0"/>
        </a:xfrm>
      </p:grpSpPr>
      <p:sp>
        <p:nvSpPr>
          <p:cNvPr id="3868" name="Google Shape;3868;p33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869" name="Google Shape;3869;p33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870" name="Google Shape;3870;p33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71" name="Google Shape;3871;p3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872" name="Google Shape;3872;p33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3873" name="Google Shape;3873;p33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874" name="Google Shape;3874;p3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875" name="Shape 3875"/>
        <p:cNvGrpSpPr/>
        <p:nvPr/>
      </p:nvGrpSpPr>
      <p:grpSpPr>
        <a:xfrm>
          <a:off x="0" y="0"/>
          <a:ext cx="0" cy="0"/>
          <a:chOff x="0" y="0"/>
          <a:chExt cx="0" cy="0"/>
        </a:xfrm>
      </p:grpSpPr>
      <p:sp>
        <p:nvSpPr>
          <p:cNvPr id="3876" name="Google Shape;3876;p33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877" name="Google Shape;3877;p33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878" name="Google Shape;3878;p33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79" name="Google Shape;3879;p3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880" name="Google Shape;3880;p33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3881" name="Google Shape;3881;p33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882" name="Google Shape;3882;p333"/>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3883" name="Google Shape;3883;p3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884" name="Shape 3884"/>
        <p:cNvGrpSpPr/>
        <p:nvPr/>
      </p:nvGrpSpPr>
      <p:grpSpPr>
        <a:xfrm>
          <a:off x="0" y="0"/>
          <a:ext cx="0" cy="0"/>
          <a:chOff x="0" y="0"/>
          <a:chExt cx="0" cy="0"/>
        </a:xfrm>
      </p:grpSpPr>
      <p:sp>
        <p:nvSpPr>
          <p:cNvPr id="3885" name="Google Shape;3885;p334"/>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3886" name="Google Shape;3886;p33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87" name="Google Shape;3887;p33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888" name="Google Shape;3888;p33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889" name="Google Shape;3889;p334"/>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3890" name="Google Shape;3890;p3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891" name="Shape 3891"/>
        <p:cNvGrpSpPr/>
        <p:nvPr/>
      </p:nvGrpSpPr>
      <p:grpSpPr>
        <a:xfrm>
          <a:off x="0" y="0"/>
          <a:ext cx="0" cy="0"/>
          <a:chOff x="0" y="0"/>
          <a:chExt cx="0" cy="0"/>
        </a:xfrm>
      </p:grpSpPr>
      <p:sp>
        <p:nvSpPr>
          <p:cNvPr id="3892" name="Google Shape;3892;p33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3893" name="Google Shape;3893;p33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3894" name="Google Shape;3894;p33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895" name="Google Shape;3895;p33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3896" name="Google Shape;3896;p335"/>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3897" name="Google Shape;3897;p3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898" name="Google Shape;3898;p3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899" name="Shape 3899"/>
        <p:cNvGrpSpPr/>
        <p:nvPr/>
      </p:nvGrpSpPr>
      <p:grpSpPr>
        <a:xfrm>
          <a:off x="0" y="0"/>
          <a:ext cx="0" cy="0"/>
          <a:chOff x="0" y="0"/>
          <a:chExt cx="0" cy="0"/>
        </a:xfrm>
      </p:grpSpPr>
      <p:sp>
        <p:nvSpPr>
          <p:cNvPr id="3900" name="Google Shape;3900;p336"/>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3901" name="Google Shape;3901;p33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902" name="Google Shape;3902;p33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903" name="Google Shape;3903;p336"/>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904" name="Google Shape;3904;p3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905" name="Shape 3905"/>
        <p:cNvGrpSpPr/>
        <p:nvPr/>
      </p:nvGrpSpPr>
      <p:grpSpPr>
        <a:xfrm>
          <a:off x="0" y="0"/>
          <a:ext cx="0" cy="0"/>
          <a:chOff x="0" y="0"/>
          <a:chExt cx="0" cy="0"/>
        </a:xfrm>
      </p:grpSpPr>
      <p:sp>
        <p:nvSpPr>
          <p:cNvPr id="3906" name="Google Shape;3906;p3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907" name="Google Shape;3907;p33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908" name="Google Shape;3908;p3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09" name="Google Shape;3909;p3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10" name="Google Shape;3910;p3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11" name="Google Shape;3911;p3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12" name="Google Shape;3912;p33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913" name="Google Shape;3913;p33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914" name="Shape 3914"/>
        <p:cNvGrpSpPr/>
        <p:nvPr/>
      </p:nvGrpSpPr>
      <p:grpSpPr>
        <a:xfrm>
          <a:off x="0" y="0"/>
          <a:ext cx="0" cy="0"/>
          <a:chOff x="0" y="0"/>
          <a:chExt cx="0" cy="0"/>
        </a:xfrm>
      </p:grpSpPr>
      <p:sp>
        <p:nvSpPr>
          <p:cNvPr id="3915" name="Google Shape;3915;p3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916" name="Google Shape;3916;p33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917" name="Google Shape;3917;p3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18" name="Google Shape;3918;p3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19" name="Google Shape;3919;p3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20" name="Google Shape;3920;p3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21" name="Google Shape;3921;p33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922" name="Google Shape;3922;p33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923" name="Google Shape;3923;p338"/>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38"/>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38"/>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38"/>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38"/>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38"/>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929" name="Google Shape;3929;p338"/>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930" name="Google Shape;3930;p338"/>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931" name="Shape 3931"/>
        <p:cNvGrpSpPr/>
        <p:nvPr/>
      </p:nvGrpSpPr>
      <p:grpSpPr>
        <a:xfrm>
          <a:off x="0" y="0"/>
          <a:ext cx="0" cy="0"/>
          <a:chOff x="0" y="0"/>
          <a:chExt cx="0" cy="0"/>
        </a:xfrm>
      </p:grpSpPr>
      <p:sp>
        <p:nvSpPr>
          <p:cNvPr id="3932" name="Google Shape;3932;p3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933" name="Google Shape;3933;p33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934" name="Google Shape;3934;p3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35" name="Google Shape;3935;p3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36" name="Google Shape;3936;p3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37" name="Google Shape;3937;p3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38" name="Google Shape;3938;p33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939" name="Google Shape;3939;p33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940" name="Google Shape;3940;p33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3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39"/>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39"/>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39"/>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945" name="Google Shape;3945;p339"/>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35"/>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12" name="Google Shape;312;p35"/>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13" name="Google Shape;313;p35"/>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14" name="Google Shape;314;p35"/>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15" name="Google Shape;315;p35"/>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16" name="Google Shape;316;p35"/>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17" name="Google Shape;317;p35"/>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18" name="Google Shape;318;p35"/>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19" name="Google Shape;319;p35"/>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20" name="Google Shape;320;p35"/>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21" name="Google Shape;321;p35"/>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22" name="Google Shape;322;p35"/>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t/>
            </a:r>
            <a:endParaRPr sz="600">
              <a:solidFill>
                <a:schemeClr val="dk1"/>
              </a:solidFill>
              <a:latin typeface="Red Hat Display"/>
              <a:ea typeface="Red Hat Display"/>
              <a:cs typeface="Red Hat Display"/>
              <a:sym typeface="Red Hat Display"/>
            </a:endParaRPr>
          </a:p>
        </p:txBody>
      </p:sp>
      <p:cxnSp>
        <p:nvCxnSpPr>
          <p:cNvPr id="323" name="Google Shape;323;p35"/>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24" name="Google Shape;324;p35"/>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25" name="Google Shape;325;p35"/>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946" name="Shape 3946"/>
        <p:cNvGrpSpPr/>
        <p:nvPr/>
      </p:nvGrpSpPr>
      <p:grpSpPr>
        <a:xfrm>
          <a:off x="0" y="0"/>
          <a:ext cx="0" cy="0"/>
          <a:chOff x="0" y="0"/>
          <a:chExt cx="0" cy="0"/>
        </a:xfrm>
      </p:grpSpPr>
      <p:sp>
        <p:nvSpPr>
          <p:cNvPr id="3947" name="Google Shape;3947;p3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948" name="Google Shape;3948;p340"/>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949" name="Google Shape;3949;p3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50" name="Google Shape;3950;p3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51" name="Google Shape;3951;p3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52" name="Google Shape;3952;p3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53" name="Google Shape;3953;p340"/>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954" name="Google Shape;3954;p34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955" name="Google Shape;3955;p340"/>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3956" name="Google Shape;3956;p340"/>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3957" name="Google Shape;3957;p340"/>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3958" name="Google Shape;3958;p340"/>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959" name="Shape 3959"/>
        <p:cNvGrpSpPr/>
        <p:nvPr/>
      </p:nvGrpSpPr>
      <p:grpSpPr>
        <a:xfrm>
          <a:off x="0" y="0"/>
          <a:ext cx="0" cy="0"/>
          <a:chOff x="0" y="0"/>
          <a:chExt cx="0" cy="0"/>
        </a:xfrm>
      </p:grpSpPr>
      <p:sp>
        <p:nvSpPr>
          <p:cNvPr id="3960" name="Google Shape;3960;p3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961" name="Google Shape;3961;p3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62" name="Google Shape;3962;p3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63" name="Google Shape;3963;p3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64" name="Google Shape;3964;p3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65" name="Google Shape;3965;p34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966" name="Shape 3966"/>
        <p:cNvGrpSpPr/>
        <p:nvPr/>
      </p:nvGrpSpPr>
      <p:grpSpPr>
        <a:xfrm>
          <a:off x="0" y="0"/>
          <a:ext cx="0" cy="0"/>
          <a:chOff x="0" y="0"/>
          <a:chExt cx="0" cy="0"/>
        </a:xfrm>
      </p:grpSpPr>
      <p:sp>
        <p:nvSpPr>
          <p:cNvPr id="3967" name="Google Shape;3967;p3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968" name="Google Shape;3968;p34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969" name="Google Shape;3969;p3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70" name="Google Shape;3970;p3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71" name="Google Shape;3971;p3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72" name="Google Shape;3972;p3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73" name="Google Shape;3973;p34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974" name="Google Shape;3974;p34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975" name="Google Shape;3975;p342"/>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976" name="Shape 3976"/>
        <p:cNvGrpSpPr/>
        <p:nvPr/>
      </p:nvGrpSpPr>
      <p:grpSpPr>
        <a:xfrm>
          <a:off x="0" y="0"/>
          <a:ext cx="0" cy="0"/>
          <a:chOff x="0" y="0"/>
          <a:chExt cx="0" cy="0"/>
        </a:xfrm>
      </p:grpSpPr>
      <p:sp>
        <p:nvSpPr>
          <p:cNvPr id="3977" name="Google Shape;3977;p3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978" name="Google Shape;3978;p34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979" name="Google Shape;3979;p3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80" name="Google Shape;3980;p3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81" name="Google Shape;3981;p3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82" name="Google Shape;3982;p3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83" name="Google Shape;3983;p34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984" name="Google Shape;3984;p343"/>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985" name="Shape 3985"/>
        <p:cNvGrpSpPr/>
        <p:nvPr/>
      </p:nvGrpSpPr>
      <p:grpSpPr>
        <a:xfrm>
          <a:off x="0" y="0"/>
          <a:ext cx="0" cy="0"/>
          <a:chOff x="0" y="0"/>
          <a:chExt cx="0" cy="0"/>
        </a:xfrm>
      </p:grpSpPr>
      <p:sp>
        <p:nvSpPr>
          <p:cNvPr id="3986" name="Google Shape;3986;p3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987" name="Google Shape;3987;p3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88" name="Google Shape;3988;p3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89" name="Google Shape;3989;p3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90" name="Google Shape;3990;p3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91" name="Google Shape;3991;p34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992" name="Google Shape;3992;p344"/>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993" name="Shape 3993"/>
        <p:cNvGrpSpPr/>
        <p:nvPr/>
      </p:nvGrpSpPr>
      <p:grpSpPr>
        <a:xfrm>
          <a:off x="0" y="0"/>
          <a:ext cx="0" cy="0"/>
          <a:chOff x="0" y="0"/>
          <a:chExt cx="0" cy="0"/>
        </a:xfrm>
      </p:grpSpPr>
      <p:sp>
        <p:nvSpPr>
          <p:cNvPr id="3994" name="Google Shape;3994;p3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995" name="Google Shape;3995;p34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996" name="Google Shape;3996;p3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997" name="Google Shape;3997;p3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98" name="Google Shape;3998;p3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99" name="Google Shape;3999;p3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00" name="Google Shape;4000;p34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001" name="Google Shape;4001;p34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02" name="Google Shape;4002;p345"/>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4003" name="Google Shape;4003;p345"/>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004" name="Shape 4004"/>
        <p:cNvGrpSpPr/>
        <p:nvPr/>
      </p:nvGrpSpPr>
      <p:grpSpPr>
        <a:xfrm>
          <a:off x="0" y="0"/>
          <a:ext cx="0" cy="0"/>
          <a:chOff x="0" y="0"/>
          <a:chExt cx="0" cy="0"/>
        </a:xfrm>
      </p:grpSpPr>
      <p:sp>
        <p:nvSpPr>
          <p:cNvPr id="4005" name="Google Shape;4005;p3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006" name="Google Shape;4006;p3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07" name="Google Shape;4007;p3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08" name="Google Shape;4008;p3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09" name="Google Shape;4009;p3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10" name="Google Shape;4010;p34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011" name="Google Shape;4011;p346"/>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4012" name="Google Shape;4012;p346"/>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013" name="Google Shape;4013;p346"/>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4014" name="Google Shape;4014;p346"/>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015" name="Shape 4015"/>
        <p:cNvGrpSpPr/>
        <p:nvPr/>
      </p:nvGrpSpPr>
      <p:grpSpPr>
        <a:xfrm>
          <a:off x="0" y="0"/>
          <a:ext cx="0" cy="0"/>
          <a:chOff x="0" y="0"/>
          <a:chExt cx="0" cy="0"/>
        </a:xfrm>
      </p:grpSpPr>
      <p:sp>
        <p:nvSpPr>
          <p:cNvPr id="4016" name="Google Shape;4016;p3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017" name="Google Shape;4017;p34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018" name="Google Shape;4018;p3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19" name="Google Shape;4019;p34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20" name="Google Shape;4020;p3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21" name="Google Shape;4021;p3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22" name="Google Shape;4022;p34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023" name="Google Shape;4023;p34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24" name="Google Shape;4024;p347"/>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4025" name="Google Shape;4025;p347"/>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026" name="Google Shape;4026;p347"/>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4027" name="Google Shape;4027;p347"/>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4028" name="Google Shape;4028;p347"/>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4029" name="Google Shape;4029;p347"/>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030" name="Shape 4030"/>
        <p:cNvGrpSpPr/>
        <p:nvPr/>
      </p:nvGrpSpPr>
      <p:grpSpPr>
        <a:xfrm>
          <a:off x="0" y="0"/>
          <a:ext cx="0" cy="0"/>
          <a:chOff x="0" y="0"/>
          <a:chExt cx="0" cy="0"/>
        </a:xfrm>
      </p:grpSpPr>
      <p:sp>
        <p:nvSpPr>
          <p:cNvPr id="4031" name="Google Shape;4031;p348"/>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4032" name="Google Shape;4032;p348"/>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4033" name="Google Shape;4033;p348"/>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4034" name="Google Shape;4034;p348"/>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035" name="Google Shape;4035;p34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036" name="Google Shape;4036;p3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37" name="Google Shape;4037;p34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38" name="Google Shape;4038;p3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39" name="Google Shape;4039;p3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40" name="Google Shape;4040;p348"/>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041" name="Google Shape;4041;p348"/>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042" name="Google Shape;4042;p348"/>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4043" name="Google Shape;4043;p348"/>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4044" name="Google Shape;4044;p348"/>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045" name="Google Shape;4045;p348"/>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046" name="Google Shape;4046;p348"/>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047" name="Google Shape;4047;p348"/>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048" name="Google Shape;4048;p348"/>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049" name="Google Shape;4049;p348"/>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050" name="Shape 4050"/>
        <p:cNvGrpSpPr/>
        <p:nvPr/>
      </p:nvGrpSpPr>
      <p:grpSpPr>
        <a:xfrm>
          <a:off x="0" y="0"/>
          <a:ext cx="0" cy="0"/>
          <a:chOff x="0" y="0"/>
          <a:chExt cx="0" cy="0"/>
        </a:xfrm>
      </p:grpSpPr>
      <p:sp>
        <p:nvSpPr>
          <p:cNvPr id="4051" name="Google Shape;4051;p349"/>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4052" name="Google Shape;4052;p349"/>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4053" name="Google Shape;4053;p34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054" name="Google Shape;4054;p34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055" name="Google Shape;4055;p3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56" name="Google Shape;4056;p34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57" name="Google Shape;4057;p3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58" name="Google Shape;4058;p3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59" name="Google Shape;4059;p349"/>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060" name="Google Shape;4060;p349"/>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61" name="Google Shape;4061;p349"/>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4062" name="Google Shape;4062;p349"/>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4063" name="Google Shape;4063;p349"/>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064" name="Google Shape;4064;p349"/>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065" name="Google Shape;4065;p349"/>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066" name="Google Shape;4066;p349"/>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Title">
  <p:cSld name="CUSTOM_7">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36"/>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28" name="Google Shape;328;p36"/>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29" name="Google Shape;329;p36"/>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30" name="Google Shape;330;p36"/>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331" name="Google Shape;331;p3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32" name="Google Shape;332;p3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33" name="Google Shape;333;p3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34" name="Google Shape;334;p36"/>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4067" name="Shape 4067"/>
        <p:cNvGrpSpPr/>
        <p:nvPr/>
      </p:nvGrpSpPr>
      <p:grpSpPr>
        <a:xfrm>
          <a:off x="0" y="0"/>
          <a:ext cx="0" cy="0"/>
          <a:chOff x="0" y="0"/>
          <a:chExt cx="0" cy="0"/>
        </a:xfrm>
      </p:grpSpPr>
      <p:sp>
        <p:nvSpPr>
          <p:cNvPr id="4068" name="Google Shape;4068;p3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069" name="Google Shape;4069;p35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070" name="Google Shape;4070;p3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71" name="Google Shape;4071;p3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72" name="Google Shape;4072;p3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73" name="Google Shape;4073;p3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74" name="Google Shape;4074;p35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075" name="Google Shape;4075;p35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076" name="Google Shape;4076;p350"/>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4077" name="Google Shape;4077;p350"/>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078" name="Google Shape;4078;p350"/>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079" name="Google Shape;4079;p350"/>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080" name="Google Shape;4080;p350"/>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081" name="Google Shape;4081;p350"/>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4082" name="Shape 4082"/>
        <p:cNvGrpSpPr/>
        <p:nvPr/>
      </p:nvGrpSpPr>
      <p:grpSpPr>
        <a:xfrm>
          <a:off x="0" y="0"/>
          <a:ext cx="0" cy="0"/>
          <a:chOff x="0" y="0"/>
          <a:chExt cx="0" cy="0"/>
        </a:xfrm>
      </p:grpSpPr>
      <p:sp>
        <p:nvSpPr>
          <p:cNvPr id="4083" name="Google Shape;4083;p3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084" name="Google Shape;4084;p35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085" name="Google Shape;4085;p3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086" name="Google Shape;4086;p3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087" name="Google Shape;4087;p3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88" name="Google Shape;4088;p3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89" name="Google Shape;4089;p35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090" name="Google Shape;4090;p35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091" name="Google Shape;4091;p35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092" name="Google Shape;4092;p351"/>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093" name="Google Shape;4093;p351"/>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094" name="Google Shape;4094;p351"/>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095" name="Google Shape;4095;p351"/>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096" name="Google Shape;4096;p351"/>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097" name="Google Shape;4097;p351"/>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4098" name="Shape 4098"/>
        <p:cNvGrpSpPr/>
        <p:nvPr/>
      </p:nvGrpSpPr>
      <p:grpSpPr>
        <a:xfrm>
          <a:off x="0" y="0"/>
          <a:ext cx="0" cy="0"/>
          <a:chOff x="0" y="0"/>
          <a:chExt cx="0" cy="0"/>
        </a:xfrm>
      </p:grpSpPr>
      <p:sp>
        <p:nvSpPr>
          <p:cNvPr id="4099" name="Google Shape;4099;p3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100" name="Google Shape;4100;p35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101" name="Google Shape;4101;p3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102" name="Google Shape;4102;p35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103" name="Google Shape;4103;p3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04" name="Google Shape;4104;p3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05" name="Google Shape;4105;p35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106" name="Google Shape;4106;p35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107" name="Google Shape;4107;p352"/>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108" name="Google Shape;4108;p352"/>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4109" name="Google Shape;4109;p352"/>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110" name="Google Shape;4110;p352"/>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4111" name="Google Shape;4111;p352"/>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52"/>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52"/>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52"/>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52"/>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52"/>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52"/>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52"/>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52"/>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52"/>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52"/>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52"/>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52"/>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52"/>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52"/>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52"/>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52"/>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52"/>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52"/>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52"/>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52"/>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52"/>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352"/>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352"/>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352"/>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352"/>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352"/>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352"/>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352"/>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352"/>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352"/>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352"/>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352"/>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352"/>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52"/>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352"/>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352"/>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52"/>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352"/>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52"/>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52"/>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352"/>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352"/>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352"/>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52"/>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352"/>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352"/>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52"/>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352"/>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352"/>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352"/>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52"/>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52"/>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52"/>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352"/>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352"/>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352"/>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352"/>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352"/>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352"/>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352"/>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352"/>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352"/>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52"/>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52"/>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52"/>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52"/>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52"/>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52"/>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52"/>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52"/>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352"/>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352"/>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352"/>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352"/>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352"/>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352"/>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352"/>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352"/>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352"/>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352"/>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352"/>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352"/>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352"/>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352"/>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352"/>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352"/>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352"/>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52"/>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52"/>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52"/>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52"/>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52"/>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352"/>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352"/>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352"/>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352"/>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352"/>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352"/>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352"/>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352"/>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352"/>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352"/>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52"/>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52"/>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52"/>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52"/>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52"/>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52"/>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52"/>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52"/>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52"/>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52"/>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52"/>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52"/>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352"/>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352"/>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352"/>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352"/>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352"/>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352"/>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352"/>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352"/>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352"/>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352"/>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352"/>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52"/>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52"/>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52"/>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52"/>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52"/>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52"/>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52"/>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52"/>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52"/>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52"/>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52"/>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352"/>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352"/>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52"/>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352"/>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52"/>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352"/>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352"/>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352"/>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352"/>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352"/>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352"/>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352"/>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352"/>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352"/>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352"/>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352"/>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352"/>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352"/>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352"/>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352"/>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352"/>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352"/>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52"/>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52"/>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352"/>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352"/>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352"/>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352"/>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352"/>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352"/>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52"/>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352"/>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352"/>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52"/>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352"/>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352"/>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52"/>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352"/>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352"/>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52"/>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352"/>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52"/>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52"/>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52"/>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52"/>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52"/>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352"/>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352"/>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52"/>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52"/>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352"/>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52"/>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52"/>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52"/>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52"/>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52"/>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52"/>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52"/>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52"/>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52"/>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52"/>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52"/>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52"/>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4311" name="Shape 4311"/>
        <p:cNvGrpSpPr/>
        <p:nvPr/>
      </p:nvGrpSpPr>
      <p:grpSpPr>
        <a:xfrm>
          <a:off x="0" y="0"/>
          <a:ext cx="0" cy="0"/>
          <a:chOff x="0" y="0"/>
          <a:chExt cx="0" cy="0"/>
        </a:xfrm>
      </p:grpSpPr>
      <p:sp>
        <p:nvSpPr>
          <p:cNvPr id="4312" name="Google Shape;4312;p3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313" name="Google Shape;4313;p35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314" name="Google Shape;4314;p3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15" name="Google Shape;4315;p35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16" name="Google Shape;4316;p3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17" name="Google Shape;4317;p3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18" name="Google Shape;4318;p35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319" name="Google Shape;4319;p35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320" name="Google Shape;4320;p353"/>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4321" name="Google Shape;4321;p353"/>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4322" name="Google Shape;4322;p353"/>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323" name="Google Shape;4323;p353"/>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4324" name="Google Shape;4324;p353"/>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4325" name="Google Shape;4325;p353"/>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4326" name="Google Shape;4326;p353"/>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327" name="Google Shape;4327;p353"/>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4328" name="Google Shape;4328;p353"/>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4329" name="Google Shape;4329;p353"/>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4330" name="Google Shape;4330;p353"/>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4331" name="Shape 4331"/>
        <p:cNvGrpSpPr/>
        <p:nvPr/>
      </p:nvGrpSpPr>
      <p:grpSpPr>
        <a:xfrm>
          <a:off x="0" y="0"/>
          <a:ext cx="0" cy="0"/>
          <a:chOff x="0" y="0"/>
          <a:chExt cx="0" cy="0"/>
        </a:xfrm>
      </p:grpSpPr>
      <p:sp>
        <p:nvSpPr>
          <p:cNvPr id="4332" name="Google Shape;4332;p3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333" name="Google Shape;4333;p35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334" name="Google Shape;4334;p3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35" name="Google Shape;4335;p35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36" name="Google Shape;4336;p3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37" name="Google Shape;4337;p3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38" name="Google Shape;4338;p35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339" name="Google Shape;4339;p35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340" name="Google Shape;4340;p354"/>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4341" name="Google Shape;4341;p354"/>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342" name="Google Shape;4342;p354"/>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4343" name="Google Shape;4343;p354"/>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344" name="Google Shape;4344;p354"/>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4345" name="Google Shape;4345;p354"/>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4346" name="Google Shape;4346;p354"/>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4347" name="Shape 4347"/>
        <p:cNvGrpSpPr/>
        <p:nvPr/>
      </p:nvGrpSpPr>
      <p:grpSpPr>
        <a:xfrm>
          <a:off x="0" y="0"/>
          <a:ext cx="0" cy="0"/>
          <a:chOff x="0" y="0"/>
          <a:chExt cx="0" cy="0"/>
        </a:xfrm>
      </p:grpSpPr>
      <p:sp>
        <p:nvSpPr>
          <p:cNvPr id="4348" name="Google Shape;4348;p3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349" name="Google Shape;4349;p3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50" name="Google Shape;4350;p3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51" name="Google Shape;4351;p3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52" name="Google Shape;4352;p3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53" name="Google Shape;4353;p35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354" name="Google Shape;4354;p355"/>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4355" name="Google Shape;4355;p355"/>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4356" name="Google Shape;4356;p355"/>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4357" name="Shape 4357"/>
        <p:cNvGrpSpPr/>
        <p:nvPr/>
      </p:nvGrpSpPr>
      <p:grpSpPr>
        <a:xfrm>
          <a:off x="0" y="0"/>
          <a:ext cx="0" cy="0"/>
          <a:chOff x="0" y="0"/>
          <a:chExt cx="0" cy="0"/>
        </a:xfrm>
      </p:grpSpPr>
      <p:sp>
        <p:nvSpPr>
          <p:cNvPr id="4358" name="Google Shape;4358;p3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359" name="Google Shape;4359;p35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360" name="Google Shape;4360;p3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61" name="Google Shape;4361;p35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62" name="Google Shape;4362;p3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63" name="Google Shape;4363;p3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64" name="Google Shape;4364;p35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365" name="Google Shape;4365;p35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366" name="Google Shape;4366;p356"/>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367" name="Google Shape;4367;p356"/>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368" name="Google Shape;4368;p356"/>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369" name="Google Shape;4369;p356"/>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370" name="Google Shape;4370;p356"/>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371" name="Google Shape;4371;p356"/>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372" name="Google Shape;4372;p356"/>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373" name="Google Shape;4373;p356"/>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4374" name="Shape 4374"/>
        <p:cNvGrpSpPr/>
        <p:nvPr/>
      </p:nvGrpSpPr>
      <p:grpSpPr>
        <a:xfrm>
          <a:off x="0" y="0"/>
          <a:ext cx="0" cy="0"/>
          <a:chOff x="0" y="0"/>
          <a:chExt cx="0" cy="0"/>
        </a:xfrm>
      </p:grpSpPr>
      <p:sp>
        <p:nvSpPr>
          <p:cNvPr id="4375" name="Google Shape;4375;p3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376" name="Google Shape;4376;p35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377" name="Google Shape;4377;p3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78" name="Google Shape;4378;p3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79" name="Google Shape;4379;p3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80" name="Google Shape;4380;p3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81" name="Google Shape;4381;p35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382" name="Google Shape;4382;p35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383" name="Google Shape;4383;p357"/>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4384" name="Google Shape;4384;p357"/>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4385" name="Google Shape;4385;p357"/>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4386" name="Google Shape;4386;p357"/>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387" name="Google Shape;4387;p357"/>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388" name="Google Shape;4388;p357"/>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389" name="Google Shape;4389;p357"/>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390" name="Google Shape;4390;p357"/>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391" name="Google Shape;4391;p357"/>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392" name="Google Shape;4392;p357"/>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393" name="Google Shape;4393;p357"/>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4394" name="Shape 4394"/>
        <p:cNvGrpSpPr/>
        <p:nvPr/>
      </p:nvGrpSpPr>
      <p:grpSpPr>
        <a:xfrm>
          <a:off x="0" y="0"/>
          <a:ext cx="0" cy="0"/>
          <a:chOff x="0" y="0"/>
          <a:chExt cx="0" cy="0"/>
        </a:xfrm>
      </p:grpSpPr>
      <p:sp>
        <p:nvSpPr>
          <p:cNvPr id="4395" name="Google Shape;4395;p358"/>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4396" name="Google Shape;4396;p358"/>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4397" name="Google Shape;4397;p35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398" name="Google Shape;4398;p3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99" name="Google Shape;4399;p3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00" name="Google Shape;4400;p3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01" name="Google Shape;4401;p3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02" name="Google Shape;4402;p35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03" name="Google Shape;4403;p358"/>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404" name="Google Shape;4404;p358"/>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05" name="Google Shape;4405;p358"/>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406" name="Google Shape;4406;p358"/>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07" name="Google Shape;4407;p358"/>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408" name="Google Shape;4408;p358"/>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4409" name="Shape 4409"/>
        <p:cNvGrpSpPr/>
        <p:nvPr/>
      </p:nvGrpSpPr>
      <p:grpSpPr>
        <a:xfrm>
          <a:off x="0" y="0"/>
          <a:ext cx="0" cy="0"/>
          <a:chOff x="0" y="0"/>
          <a:chExt cx="0" cy="0"/>
        </a:xfrm>
      </p:grpSpPr>
      <p:sp>
        <p:nvSpPr>
          <p:cNvPr id="4410" name="Google Shape;4410;p3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411" name="Google Shape;4411;p35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412" name="Google Shape;4412;p3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13" name="Google Shape;4413;p3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14" name="Google Shape;4414;p3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15" name="Google Shape;4415;p3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16" name="Google Shape;4416;p35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417" name="Google Shape;4417;p35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418" name="Google Shape;4418;p359"/>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4419" name="Google Shape;4419;p359"/>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4420" name="Google Shape;4420;p359"/>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21" name="Google Shape;4421;p359"/>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422" name="Google Shape;4422;p359"/>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23" name="Google Shape;4423;p359"/>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424" name="Google Shape;4424;p359"/>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25" name="Google Shape;4425;p359"/>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Closing">
  <p:cSld name="CUSTOM_8">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37"/>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37" name="Google Shape;337;p37"/>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000000"/>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38" name="Google Shape;338;p37"/>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39" name="Google Shape;339;p3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40" name="Google Shape;340;p3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41" name="Google Shape;341;p3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42" name="Google Shape;342;p3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43" name="Google Shape;343;p3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44" name="Google Shape;344;p3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45" name="Google Shape;345;p3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46" name="Google Shape;346;p3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47" name="Google Shape;347;p3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48" name="Google Shape;348;p3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49" name="Google Shape;349;p37"/>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50" name="Google Shape;350;p37"/>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4426" name="Shape 4426"/>
        <p:cNvGrpSpPr/>
        <p:nvPr/>
      </p:nvGrpSpPr>
      <p:grpSpPr>
        <a:xfrm>
          <a:off x="0" y="0"/>
          <a:ext cx="0" cy="0"/>
          <a:chOff x="0" y="0"/>
          <a:chExt cx="0" cy="0"/>
        </a:xfrm>
      </p:grpSpPr>
      <p:sp>
        <p:nvSpPr>
          <p:cNvPr id="4427" name="Google Shape;4427;p3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428" name="Google Shape;4428;p36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429" name="Google Shape;4429;p3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30" name="Google Shape;4430;p3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31" name="Google Shape;4431;p3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32" name="Google Shape;4432;p3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33" name="Google Shape;4433;p36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434" name="Google Shape;4434;p36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35" name="Google Shape;4435;p360"/>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4436" name="Shape 4436"/>
        <p:cNvGrpSpPr/>
        <p:nvPr/>
      </p:nvGrpSpPr>
      <p:grpSpPr>
        <a:xfrm>
          <a:off x="0" y="0"/>
          <a:ext cx="0" cy="0"/>
          <a:chOff x="0" y="0"/>
          <a:chExt cx="0" cy="0"/>
        </a:xfrm>
      </p:grpSpPr>
      <p:sp>
        <p:nvSpPr>
          <p:cNvPr id="4437" name="Google Shape;4437;p3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438" name="Google Shape;4438;p36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439" name="Google Shape;4439;p3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40" name="Google Shape;4440;p3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41" name="Google Shape;4441;p3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42" name="Google Shape;4442;p3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43" name="Google Shape;4443;p36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44" name="Google Shape;4444;p361"/>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445" name="Google Shape;4445;p361"/>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4446" name="Shape 4446"/>
        <p:cNvGrpSpPr/>
        <p:nvPr/>
      </p:nvGrpSpPr>
      <p:grpSpPr>
        <a:xfrm>
          <a:off x="0" y="0"/>
          <a:ext cx="0" cy="0"/>
          <a:chOff x="0" y="0"/>
          <a:chExt cx="0" cy="0"/>
        </a:xfrm>
      </p:grpSpPr>
      <p:sp>
        <p:nvSpPr>
          <p:cNvPr id="4447" name="Google Shape;4447;p362"/>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4448" name="Google Shape;4448;p3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449" name="Google Shape;4449;p3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50" name="Google Shape;4450;p3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51" name="Google Shape;4451;p3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52" name="Google Shape;4452;p3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53" name="Google Shape;4453;p36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4454" name="Shape 4454"/>
        <p:cNvGrpSpPr/>
        <p:nvPr/>
      </p:nvGrpSpPr>
      <p:grpSpPr>
        <a:xfrm>
          <a:off x="0" y="0"/>
          <a:ext cx="0" cy="0"/>
          <a:chOff x="0" y="0"/>
          <a:chExt cx="0" cy="0"/>
        </a:xfrm>
      </p:grpSpPr>
      <p:sp>
        <p:nvSpPr>
          <p:cNvPr id="4455" name="Google Shape;4455;p363"/>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4456" name="Google Shape;4456;p36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57" name="Google Shape;4457;p3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4458" name="Google Shape;4458;p36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4459" name="Google Shape;4459;p36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4460" name="Google Shape;4460;p3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461" name="Google Shape;4461;p36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4462" name="Google Shape;4462;p363"/>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4463" name="Google Shape;4463;p363"/>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4464" name="Google Shape;4464;p363"/>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4465" name="Shape 4465"/>
        <p:cNvGrpSpPr/>
        <p:nvPr/>
      </p:nvGrpSpPr>
      <p:grpSpPr>
        <a:xfrm>
          <a:off x="0" y="0"/>
          <a:ext cx="0" cy="0"/>
          <a:chOff x="0" y="0"/>
          <a:chExt cx="0" cy="0"/>
        </a:xfrm>
      </p:grpSpPr>
      <p:sp>
        <p:nvSpPr>
          <p:cNvPr id="4466" name="Google Shape;4466;p364"/>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4467" name="Google Shape;4467;p36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68" name="Google Shape;4468;p3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4469" name="Google Shape;4469;p36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470" name="Google Shape;4470;p3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71" name="Google Shape;4471;p3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72" name="Google Shape;4472;p36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73" name="Google Shape;4473;p364"/>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4474" name="Google Shape;4474;p364"/>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4475" name="Google Shape;4475;p364"/>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4476" name="Shape 4476"/>
        <p:cNvGrpSpPr/>
        <p:nvPr/>
      </p:nvGrpSpPr>
      <p:grpSpPr>
        <a:xfrm>
          <a:off x="0" y="0"/>
          <a:ext cx="0" cy="0"/>
          <a:chOff x="0" y="0"/>
          <a:chExt cx="0" cy="0"/>
        </a:xfrm>
      </p:grpSpPr>
      <p:sp>
        <p:nvSpPr>
          <p:cNvPr id="4477" name="Google Shape;4477;p36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478" name="Google Shape;4478;p36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79" name="Google Shape;4479;p3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480" name="Google Shape;4480;p36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481" name="Google Shape;4481;p3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82" name="Google Shape;4482;p3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83" name="Google Shape;4483;p36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4484" name="Shape 4484"/>
        <p:cNvGrpSpPr/>
        <p:nvPr/>
      </p:nvGrpSpPr>
      <p:grpSpPr>
        <a:xfrm>
          <a:off x="0" y="0"/>
          <a:ext cx="0" cy="0"/>
          <a:chOff x="0" y="0"/>
          <a:chExt cx="0" cy="0"/>
        </a:xfrm>
      </p:grpSpPr>
      <p:sp>
        <p:nvSpPr>
          <p:cNvPr id="4485" name="Google Shape;4485;p36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486" name="Google Shape;4486;p36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87" name="Google Shape;4487;p3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488" name="Google Shape;4488;p36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489" name="Google Shape;4489;p3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90" name="Google Shape;4490;p3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91" name="Google Shape;4491;p36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4492" name="Shape 4492"/>
        <p:cNvGrpSpPr/>
        <p:nvPr/>
      </p:nvGrpSpPr>
      <p:grpSpPr>
        <a:xfrm>
          <a:off x="0" y="0"/>
          <a:ext cx="0" cy="0"/>
          <a:chOff x="0" y="0"/>
          <a:chExt cx="0" cy="0"/>
        </a:xfrm>
      </p:grpSpPr>
      <p:cxnSp>
        <p:nvCxnSpPr>
          <p:cNvPr id="4493" name="Google Shape;4493;p36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494" name="Google Shape;4494;p3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495" name="Google Shape;4495;p3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96" name="Google Shape;4496;p36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latin typeface="Red Hat Display"/>
                <a:ea typeface="Red Hat Display"/>
                <a:cs typeface="Red Hat Display"/>
                <a:sym typeface="Red Hat Display"/>
              </a:rPr>
              <a:t>Red Hat Modernization  and</a:t>
            </a:r>
            <a:endParaRPr b="1" sz="600">
              <a:latin typeface="Red Hat Display"/>
              <a:ea typeface="Red Hat Display"/>
              <a:cs typeface="Red Hat Display"/>
              <a:sym typeface="Red Hat Display"/>
            </a:endParaRPr>
          </a:p>
          <a:p>
            <a:pPr indent="0" lvl="0" marL="0" rtl="0" algn="r">
              <a:lnSpc>
                <a:spcPct val="150000"/>
              </a:lnSpc>
              <a:spcBef>
                <a:spcPts val="0"/>
              </a:spcBef>
              <a:spcAft>
                <a:spcPts val="0"/>
              </a:spcAft>
              <a:buNone/>
            </a:pPr>
            <a:r>
              <a:rPr b="1" lang="en" sz="600">
                <a:latin typeface="Red Hat Display"/>
                <a:ea typeface="Red Hat Display"/>
                <a:cs typeface="Red Hat Display"/>
                <a:sym typeface="Red Hat Display"/>
              </a:rPr>
              <a:t>Migration Solutions</a:t>
            </a:r>
            <a:endParaRPr sz="600">
              <a:latin typeface="Red Hat Display"/>
              <a:ea typeface="Red Hat Display"/>
              <a:cs typeface="Red Hat Display"/>
              <a:sym typeface="Red Hat Display"/>
            </a:endParaRPr>
          </a:p>
        </p:txBody>
      </p:sp>
      <p:cxnSp>
        <p:nvCxnSpPr>
          <p:cNvPr id="4497" name="Google Shape;4497;p36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498" name="Google Shape;4498;p3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04" name="Shape 4504"/>
        <p:cNvGrpSpPr/>
        <p:nvPr/>
      </p:nvGrpSpPr>
      <p:grpSpPr>
        <a:xfrm>
          <a:off x="0" y="0"/>
          <a:ext cx="0" cy="0"/>
          <a:chOff x="0" y="0"/>
          <a:chExt cx="0" cy="0"/>
        </a:xfrm>
      </p:grpSpPr>
      <p:sp>
        <p:nvSpPr>
          <p:cNvPr id="4505" name="Google Shape;4505;p369"/>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4506" name="Google Shape;4506;p369"/>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507" name="Google Shape;4507;p36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08" name="Shape 4508"/>
        <p:cNvGrpSpPr/>
        <p:nvPr/>
      </p:nvGrpSpPr>
      <p:grpSpPr>
        <a:xfrm>
          <a:off x="0" y="0"/>
          <a:ext cx="0" cy="0"/>
          <a:chOff x="0" y="0"/>
          <a:chExt cx="0" cy="0"/>
        </a:xfrm>
      </p:grpSpPr>
      <p:sp>
        <p:nvSpPr>
          <p:cNvPr id="4509" name="Google Shape;4509;p370"/>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510" name="Google Shape;4510;p37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38"/>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53" name="Google Shape;353;p38"/>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54" name="Google Shape;354;p38"/>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55" name="Google Shape;355;p38"/>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356" name="Google Shape;356;p3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57" name="Google Shape;357;p3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58" name="Google Shape;358;p3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59" name="Google Shape;359;p38"/>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11" name="Shape 4511"/>
        <p:cNvGrpSpPr/>
        <p:nvPr/>
      </p:nvGrpSpPr>
      <p:grpSpPr>
        <a:xfrm>
          <a:off x="0" y="0"/>
          <a:ext cx="0" cy="0"/>
          <a:chOff x="0" y="0"/>
          <a:chExt cx="0" cy="0"/>
        </a:xfrm>
      </p:grpSpPr>
      <p:sp>
        <p:nvSpPr>
          <p:cNvPr id="4512" name="Google Shape;4512;p371"/>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513" name="Google Shape;4513;p371"/>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4514" name="Google Shape;4514;p37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15" name="Shape 4515"/>
        <p:cNvGrpSpPr/>
        <p:nvPr/>
      </p:nvGrpSpPr>
      <p:grpSpPr>
        <a:xfrm>
          <a:off x="0" y="0"/>
          <a:ext cx="0" cy="0"/>
          <a:chOff x="0" y="0"/>
          <a:chExt cx="0" cy="0"/>
        </a:xfrm>
      </p:grpSpPr>
      <p:sp>
        <p:nvSpPr>
          <p:cNvPr id="4516" name="Google Shape;4516;p37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517" name="Google Shape;4517;p372"/>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518" name="Google Shape;4518;p372"/>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519" name="Google Shape;4519;p37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20" name="Shape 4520"/>
        <p:cNvGrpSpPr/>
        <p:nvPr/>
      </p:nvGrpSpPr>
      <p:grpSpPr>
        <a:xfrm>
          <a:off x="0" y="0"/>
          <a:ext cx="0" cy="0"/>
          <a:chOff x="0" y="0"/>
          <a:chExt cx="0" cy="0"/>
        </a:xfrm>
      </p:grpSpPr>
      <p:sp>
        <p:nvSpPr>
          <p:cNvPr id="4521" name="Google Shape;4521;p37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522" name="Google Shape;4522;p37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23" name="Shape 4523"/>
        <p:cNvGrpSpPr/>
        <p:nvPr/>
      </p:nvGrpSpPr>
      <p:grpSpPr>
        <a:xfrm>
          <a:off x="0" y="0"/>
          <a:ext cx="0" cy="0"/>
          <a:chOff x="0" y="0"/>
          <a:chExt cx="0" cy="0"/>
        </a:xfrm>
      </p:grpSpPr>
      <p:sp>
        <p:nvSpPr>
          <p:cNvPr id="4524" name="Google Shape;4524;p374"/>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525" name="Google Shape;4525;p374"/>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4526" name="Google Shape;4526;p37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27" name="Shape 4527"/>
        <p:cNvGrpSpPr/>
        <p:nvPr/>
      </p:nvGrpSpPr>
      <p:grpSpPr>
        <a:xfrm>
          <a:off x="0" y="0"/>
          <a:ext cx="0" cy="0"/>
          <a:chOff x="0" y="0"/>
          <a:chExt cx="0" cy="0"/>
        </a:xfrm>
      </p:grpSpPr>
      <p:sp>
        <p:nvSpPr>
          <p:cNvPr id="4528" name="Google Shape;4528;p375"/>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4529" name="Google Shape;4529;p37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30" name="Shape 4530"/>
        <p:cNvGrpSpPr/>
        <p:nvPr/>
      </p:nvGrpSpPr>
      <p:grpSpPr>
        <a:xfrm>
          <a:off x="0" y="0"/>
          <a:ext cx="0" cy="0"/>
          <a:chOff x="0" y="0"/>
          <a:chExt cx="0" cy="0"/>
        </a:xfrm>
      </p:grpSpPr>
      <p:sp>
        <p:nvSpPr>
          <p:cNvPr id="4531" name="Google Shape;4531;p37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2" name="Google Shape;4532;p376"/>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533" name="Google Shape;4533;p376"/>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34" name="Google Shape;4534;p376"/>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4535" name="Google Shape;4535;p3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36" name="Shape 4536"/>
        <p:cNvGrpSpPr/>
        <p:nvPr/>
      </p:nvGrpSpPr>
      <p:grpSpPr>
        <a:xfrm>
          <a:off x="0" y="0"/>
          <a:ext cx="0" cy="0"/>
          <a:chOff x="0" y="0"/>
          <a:chExt cx="0" cy="0"/>
        </a:xfrm>
      </p:grpSpPr>
      <p:sp>
        <p:nvSpPr>
          <p:cNvPr id="4537" name="Google Shape;4537;p377"/>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4538" name="Google Shape;4538;p37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39" name="Shape 4539"/>
        <p:cNvGrpSpPr/>
        <p:nvPr/>
      </p:nvGrpSpPr>
      <p:grpSpPr>
        <a:xfrm>
          <a:off x="0" y="0"/>
          <a:ext cx="0" cy="0"/>
          <a:chOff x="0" y="0"/>
          <a:chExt cx="0" cy="0"/>
        </a:xfrm>
      </p:grpSpPr>
      <p:sp>
        <p:nvSpPr>
          <p:cNvPr id="4540" name="Google Shape;4540;p378"/>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541" name="Google Shape;4541;p378"/>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4542" name="Google Shape;4542;p37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43" name="Shape 4543"/>
        <p:cNvGrpSpPr/>
        <p:nvPr/>
      </p:nvGrpSpPr>
      <p:grpSpPr>
        <a:xfrm>
          <a:off x="0" y="0"/>
          <a:ext cx="0" cy="0"/>
          <a:chOff x="0" y="0"/>
          <a:chExt cx="0" cy="0"/>
        </a:xfrm>
      </p:grpSpPr>
      <p:sp>
        <p:nvSpPr>
          <p:cNvPr id="4544" name="Google Shape;4544;p3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4545" name="Shape 4545"/>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Closing">
  <p:cSld name="CUSTOM_10">
    <p:bg>
      <p:bgPr>
        <a:blipFill>
          <a:blip r:embed="rId2">
            <a:alphaModFix/>
          </a:blip>
          <a:stretch>
            <a:fillRect/>
          </a:stretch>
        </a:blipFill>
      </p:bgPr>
    </p:bg>
    <p:spTree>
      <p:nvGrpSpPr>
        <p:cNvPr id="360" name="Shape 360"/>
        <p:cNvGrpSpPr/>
        <p:nvPr/>
      </p:nvGrpSpPr>
      <p:grpSpPr>
        <a:xfrm>
          <a:off x="0" y="0"/>
          <a:ext cx="0" cy="0"/>
          <a:chOff x="0" y="0"/>
          <a:chExt cx="0" cy="0"/>
        </a:xfrm>
      </p:grpSpPr>
      <p:sp>
        <p:nvSpPr>
          <p:cNvPr id="361" name="Google Shape;361;p39"/>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62" name="Google Shape;362;p39"/>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63" name="Google Shape;363;p39"/>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64" name="Google Shape;364;p39"/>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65" name="Google Shape;365;p39"/>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66" name="Google Shape;366;p39"/>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67" name="Google Shape;367;p39"/>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68" name="Google Shape;368;p39"/>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69" name="Google Shape;369;p39"/>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70" name="Google Shape;370;p39"/>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71" name="Google Shape;371;p39"/>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72" name="Google Shape;372;p39"/>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73" name="Google Shape;373;p39"/>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74" name="Google Shape;374;p39"/>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75" name="Google Shape;375;p39"/>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cSld name="TITLE_ONLY_1">
    <p:spTree>
      <p:nvGrpSpPr>
        <p:cNvPr id="4546" name="Shape 4546"/>
        <p:cNvGrpSpPr/>
        <p:nvPr/>
      </p:nvGrpSpPr>
      <p:grpSpPr>
        <a:xfrm>
          <a:off x="0" y="0"/>
          <a:ext cx="0" cy="0"/>
          <a:chOff x="0" y="0"/>
          <a:chExt cx="0" cy="0"/>
        </a:xfrm>
      </p:grpSpPr>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TITLE_AND_BODY_1">
    <p:bg>
      <p:bgPr>
        <a:blipFill>
          <a:blip r:embed="rId2">
            <a:alphaModFix/>
          </a:blip>
          <a:stretch>
            <a:fillRect/>
          </a:stretch>
        </a:blipFill>
      </p:bgPr>
    </p:bg>
    <p:spTree>
      <p:nvGrpSpPr>
        <p:cNvPr id="4547" name="Shape 4547"/>
        <p:cNvGrpSpPr/>
        <p:nvPr/>
      </p:nvGrpSpPr>
      <p:grpSpPr>
        <a:xfrm>
          <a:off x="0" y="0"/>
          <a:ext cx="0" cy="0"/>
          <a:chOff x="0" y="0"/>
          <a:chExt cx="0" cy="0"/>
        </a:xfrm>
      </p:grpSpPr>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4548" name="Shape 4548"/>
        <p:cNvGrpSpPr/>
        <p:nvPr/>
      </p:nvGrpSpPr>
      <p:grpSpPr>
        <a:xfrm>
          <a:off x="0" y="0"/>
          <a:ext cx="0" cy="0"/>
          <a:chOff x="0" y="0"/>
          <a:chExt cx="0" cy="0"/>
        </a:xfrm>
      </p:grpSpPr>
      <p:sp>
        <p:nvSpPr>
          <p:cNvPr id="4549" name="Google Shape;4549;p383"/>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550" name="Google Shape;4550;p383"/>
          <p:cNvSpPr txBox="1"/>
          <p:nvPr>
            <p:ph idx="1" type="body"/>
          </p:nvPr>
        </p:nvSpPr>
        <p:spPr>
          <a:xfrm>
            <a:off x="6309800" y="2167900"/>
            <a:ext cx="4779900" cy="3526500"/>
          </a:xfrm>
          <a:prstGeom prst="rect">
            <a:avLst/>
          </a:prstGeom>
        </p:spPr>
        <p:txBody>
          <a:bodyPr anchorCtr="0" anchor="t" bIns="121900" lIns="121900" spcFirstLastPara="1" rIns="121900" wrap="square" tIns="12190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4551" name="Google Shape;4551;p383"/>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4552" name="Google Shape;4552;p383"/>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1">
  <p:cSld name="TITLE_AND_TWO_COLUMNS_1">
    <p:bg>
      <p:bgPr>
        <a:blipFill>
          <a:blip r:embed="rId2">
            <a:alphaModFix/>
          </a:blip>
          <a:stretch>
            <a:fillRect/>
          </a:stretch>
        </a:blipFill>
      </p:bgPr>
    </p:bg>
    <p:spTree>
      <p:nvGrpSpPr>
        <p:cNvPr id="4553" name="Shape 4553"/>
        <p:cNvGrpSpPr/>
        <p:nvPr/>
      </p:nvGrpSpPr>
      <p:grpSpPr>
        <a:xfrm>
          <a:off x="0" y="0"/>
          <a:ext cx="0" cy="0"/>
          <a:chOff x="0" y="0"/>
          <a:chExt cx="0" cy="0"/>
        </a:xfrm>
      </p:grpSpPr>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SECTION_HEADER_1">
    <p:bg>
      <p:bgPr>
        <a:blipFill>
          <a:blip r:embed="rId2">
            <a:alphaModFix/>
          </a:blip>
          <a:stretch>
            <a:fillRect/>
          </a:stretch>
        </a:blipFill>
      </p:bgPr>
    </p:bg>
    <p:spTree>
      <p:nvGrpSpPr>
        <p:cNvPr id="4554" name="Shape 4554"/>
        <p:cNvGrpSpPr/>
        <p:nvPr/>
      </p:nvGrpSpPr>
      <p:grpSpPr>
        <a:xfrm>
          <a:off x="0" y="0"/>
          <a:ext cx="0" cy="0"/>
          <a:chOff x="0" y="0"/>
          <a:chExt cx="0" cy="0"/>
        </a:xfrm>
      </p:grpSpPr>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cSld name="SECTION_TITLE_AND_DESCRIPTION_1">
    <p:bg>
      <p:bgPr>
        <a:blipFill>
          <a:blip r:embed="rId2">
            <a:alphaModFix/>
          </a:blip>
          <a:stretch>
            <a:fillRect/>
          </a:stretch>
        </a:blipFill>
      </p:bgPr>
    </p:bg>
    <p:spTree>
      <p:nvGrpSpPr>
        <p:cNvPr id="4555" name="Shape 4555"/>
        <p:cNvGrpSpPr/>
        <p:nvPr/>
      </p:nvGrpSpPr>
      <p:grpSpPr>
        <a:xfrm>
          <a:off x="0" y="0"/>
          <a:ext cx="0" cy="0"/>
          <a:chOff x="0" y="0"/>
          <a:chExt cx="0" cy="0"/>
        </a:xfrm>
      </p:grpSpPr>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ONE_COLUMN_TEXT_1">
    <p:bg>
      <p:bgPr>
        <a:blipFill>
          <a:blip r:embed="rId2">
            <a:alphaModFix/>
          </a:blip>
          <a:stretch>
            <a:fillRect/>
          </a:stretch>
        </a:blipFill>
      </p:bgPr>
    </p:bg>
    <p:spTree>
      <p:nvGrpSpPr>
        <p:cNvPr id="4556" name="Shape 4556"/>
        <p:cNvGrpSpPr/>
        <p:nvPr/>
      </p:nvGrpSpPr>
      <p:grpSpPr>
        <a:xfrm>
          <a:off x="0" y="0"/>
          <a:ext cx="0" cy="0"/>
          <a:chOff x="0" y="0"/>
          <a:chExt cx="0" cy="0"/>
        </a:xfrm>
      </p:grpSpPr>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1">
  <p:cSld name="CAPTION_ONLY_1">
    <p:bg>
      <p:bgPr>
        <a:blipFill>
          <a:blip r:embed="rId2">
            <a:alphaModFix/>
          </a:blip>
          <a:stretch>
            <a:fillRect/>
          </a:stretch>
        </a:blipFill>
      </p:bgPr>
    </p:bg>
    <p:spTree>
      <p:nvGrpSpPr>
        <p:cNvPr id="4557" name="Shape 4557"/>
        <p:cNvGrpSpPr/>
        <p:nvPr/>
      </p:nvGrpSpPr>
      <p:grpSpPr>
        <a:xfrm>
          <a:off x="0" y="0"/>
          <a:ext cx="0" cy="0"/>
          <a:chOff x="0" y="0"/>
          <a:chExt cx="0" cy="0"/>
        </a:xfrm>
      </p:grpSpPr>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4558" name="Shape 4558"/>
        <p:cNvGrpSpPr/>
        <p:nvPr/>
      </p:nvGrpSpPr>
      <p:grpSpPr>
        <a:xfrm>
          <a:off x="0" y="0"/>
          <a:ext cx="0" cy="0"/>
          <a:chOff x="0" y="0"/>
          <a:chExt cx="0" cy="0"/>
        </a:xfrm>
      </p:grpSpPr>
      <p:pic>
        <p:nvPicPr>
          <p:cNvPr id="4559" name="Google Shape;4559;p389"/>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560" name="Google Shape;4560;p389"/>
          <p:cNvSpPr txBox="1"/>
          <p:nvPr>
            <p:ph idx="1" type="subTitle"/>
          </p:nvPr>
        </p:nvSpPr>
        <p:spPr>
          <a:xfrm>
            <a:off x="5660525" y="3971650"/>
            <a:ext cx="4446300" cy="914400"/>
          </a:xfrm>
          <a:prstGeom prst="rect">
            <a:avLst/>
          </a:prstGeom>
        </p:spPr>
        <p:txBody>
          <a:bodyPr anchorCtr="0" anchor="t" bIns="121900" lIns="121900" spcFirstLastPara="1" rIns="121900" wrap="square" tIns="12190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4561" name="Google Shape;4561;p389"/>
          <p:cNvSpPr txBox="1"/>
          <p:nvPr>
            <p:ph type="title"/>
          </p:nvPr>
        </p:nvSpPr>
        <p:spPr>
          <a:xfrm>
            <a:off x="5660525" y="1709031"/>
            <a:ext cx="5736300" cy="2117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4562" name="Google Shape;4562;p389"/>
          <p:cNvSpPr txBox="1"/>
          <p:nvPr>
            <p:ph idx="2" type="subTitle"/>
          </p:nvPr>
        </p:nvSpPr>
        <p:spPr>
          <a:xfrm>
            <a:off x="5660525" y="5318275"/>
            <a:ext cx="2040300" cy="605700"/>
          </a:xfrm>
          <a:prstGeom prst="rect">
            <a:avLst/>
          </a:prstGeom>
        </p:spPr>
        <p:txBody>
          <a:bodyPr anchorCtr="0" anchor="t" bIns="121900" lIns="121900" spcFirstLastPara="1" rIns="121900" wrap="square" tIns="12190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4563" name="Google Shape;4563;p389"/>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4564" name="Shape 4564"/>
        <p:cNvGrpSpPr/>
        <p:nvPr/>
      </p:nvGrpSpPr>
      <p:grpSpPr>
        <a:xfrm>
          <a:off x="0" y="0"/>
          <a:ext cx="0" cy="0"/>
          <a:chOff x="0" y="0"/>
          <a:chExt cx="0" cy="0"/>
        </a:xfrm>
      </p:grpSpPr>
      <p:sp>
        <p:nvSpPr>
          <p:cNvPr id="4565" name="Google Shape;4565;p39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4566" name="Google Shape;4566;p390"/>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567" name="Google Shape;4567;p3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568" name="Google Shape;4568;p390"/>
          <p:cNvSpPr txBox="1"/>
          <p:nvPr>
            <p:ph type="title"/>
          </p:nvPr>
        </p:nvSpPr>
        <p:spPr>
          <a:xfrm>
            <a:off x="5660525" y="568626"/>
            <a:ext cx="5736300" cy="19293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4569" name="Google Shape;4569;p39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4570" name="Google Shape;4570;p390"/>
          <p:cNvSpPr txBox="1"/>
          <p:nvPr>
            <p:ph idx="2" type="subTitle"/>
          </p:nvPr>
        </p:nvSpPr>
        <p:spPr>
          <a:xfrm>
            <a:off x="5660525" y="2752400"/>
            <a:ext cx="4446300" cy="1524900"/>
          </a:xfrm>
          <a:prstGeom prst="rect">
            <a:avLst/>
          </a:prstGeom>
        </p:spPr>
        <p:txBody>
          <a:bodyPr anchorCtr="0" anchor="t" bIns="121900" lIns="121900" spcFirstLastPara="1" rIns="121900" wrap="square" tIns="12190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4571" name="Google Shape;4571;p390"/>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4572" name="Google Shape;4572;p390"/>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4573" name="Google Shape;4573;p390"/>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4574" name="Google Shape;4574;p390"/>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4575" name="Google Shape;4575;p390"/>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4576" name="Google Shape;4576;p390"/>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4577" name="Google Shape;4577;p390"/>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4578" name="Google Shape;4578;p390"/>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Title">
  <p:cSld name="CUSTOM_11">
    <p:bg>
      <p:bgPr>
        <a:blipFill>
          <a:blip r:embed="rId2">
            <a:alphaModFix/>
          </a:blip>
          <a:stretch>
            <a:fillRect/>
          </a:stretch>
        </a:blipFill>
      </p:bgPr>
    </p:bg>
    <p:spTree>
      <p:nvGrpSpPr>
        <p:cNvPr id="376" name="Shape 376"/>
        <p:cNvGrpSpPr/>
        <p:nvPr/>
      </p:nvGrpSpPr>
      <p:grpSpPr>
        <a:xfrm>
          <a:off x="0" y="0"/>
          <a:ext cx="0" cy="0"/>
          <a:chOff x="0" y="0"/>
          <a:chExt cx="0" cy="0"/>
        </a:xfrm>
      </p:grpSpPr>
      <p:sp>
        <p:nvSpPr>
          <p:cNvPr id="377" name="Google Shape;377;p40"/>
          <p:cNvSpPr txBox="1"/>
          <p:nvPr>
            <p:ph idx="1" type="subTitle"/>
          </p:nvPr>
        </p:nvSpPr>
        <p:spPr>
          <a:xfrm rot="5400000">
            <a:off x="-212742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78" name="Google Shape;378;p40"/>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79" name="Google Shape;379;p40"/>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80" name="Google Shape;380;p40"/>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solidFill>
                  <a:schemeClr val="dk2"/>
                </a:solidFill>
              </a:defRPr>
            </a:lvl2pPr>
            <a:lvl3pPr lvl="2" rtl="0">
              <a:spcBef>
                <a:spcPts val="0"/>
              </a:spcBef>
              <a:spcAft>
                <a:spcPts val="0"/>
              </a:spcAft>
              <a:buNone/>
              <a:defRPr sz="4800">
                <a:solidFill>
                  <a:schemeClr val="dk2"/>
                </a:solidFill>
              </a:defRPr>
            </a:lvl3pPr>
            <a:lvl4pPr lvl="3" rtl="0">
              <a:spcBef>
                <a:spcPts val="0"/>
              </a:spcBef>
              <a:spcAft>
                <a:spcPts val="0"/>
              </a:spcAft>
              <a:buNone/>
              <a:defRPr sz="4800">
                <a:solidFill>
                  <a:schemeClr val="dk2"/>
                </a:solidFill>
              </a:defRPr>
            </a:lvl4pPr>
            <a:lvl5pPr lvl="4" rtl="0">
              <a:spcBef>
                <a:spcPts val="0"/>
              </a:spcBef>
              <a:spcAft>
                <a:spcPts val="0"/>
              </a:spcAft>
              <a:buNone/>
              <a:defRPr sz="4800">
                <a:solidFill>
                  <a:schemeClr val="dk2"/>
                </a:solidFill>
              </a:defRPr>
            </a:lvl5pPr>
            <a:lvl6pPr lvl="5" rtl="0">
              <a:spcBef>
                <a:spcPts val="0"/>
              </a:spcBef>
              <a:spcAft>
                <a:spcPts val="0"/>
              </a:spcAft>
              <a:buNone/>
              <a:defRPr sz="4800">
                <a:solidFill>
                  <a:schemeClr val="dk2"/>
                </a:solidFill>
              </a:defRPr>
            </a:lvl6pPr>
            <a:lvl7pPr lvl="6" rtl="0">
              <a:spcBef>
                <a:spcPts val="0"/>
              </a:spcBef>
              <a:spcAft>
                <a:spcPts val="0"/>
              </a:spcAft>
              <a:buNone/>
              <a:defRPr sz="4800">
                <a:solidFill>
                  <a:schemeClr val="dk2"/>
                </a:solidFill>
              </a:defRPr>
            </a:lvl7pPr>
            <a:lvl8pPr lvl="7" rtl="0">
              <a:spcBef>
                <a:spcPts val="0"/>
              </a:spcBef>
              <a:spcAft>
                <a:spcPts val="0"/>
              </a:spcAft>
              <a:buNone/>
              <a:defRPr sz="4800">
                <a:solidFill>
                  <a:schemeClr val="dk2"/>
                </a:solidFill>
              </a:defRPr>
            </a:lvl8pPr>
            <a:lvl9pPr lvl="8" rtl="0">
              <a:spcBef>
                <a:spcPts val="0"/>
              </a:spcBef>
              <a:spcAft>
                <a:spcPts val="0"/>
              </a:spcAft>
              <a:buNone/>
              <a:defRPr sz="4800">
                <a:solidFill>
                  <a:schemeClr val="dk2"/>
                </a:solidFill>
              </a:defRPr>
            </a:lvl9pPr>
          </a:lstStyle>
          <a:p/>
        </p:txBody>
      </p:sp>
      <p:sp>
        <p:nvSpPr>
          <p:cNvPr id="381" name="Google Shape;381;p4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82" name="Google Shape;382;p4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3" name="Google Shape;383;p4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84" name="Google Shape;384;p40"/>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30">
    <p:spTree>
      <p:nvGrpSpPr>
        <p:cNvPr id="4579" name="Shape 4579"/>
        <p:cNvGrpSpPr/>
        <p:nvPr/>
      </p:nvGrpSpPr>
      <p:grpSpPr>
        <a:xfrm>
          <a:off x="0" y="0"/>
          <a:ext cx="0" cy="0"/>
          <a:chOff x="0" y="0"/>
          <a:chExt cx="0" cy="0"/>
        </a:xfrm>
      </p:grpSpPr>
      <p:sp>
        <p:nvSpPr>
          <p:cNvPr id="4580" name="Google Shape;4580;p391"/>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4581" name="Google Shape;4581;p39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4582" name="Google Shape;4582;p39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pic>
        <p:nvPicPr>
          <p:cNvPr id="4583" name="Google Shape;4583;p3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84" name="Google Shape;4584;p391"/>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1">
    <p:spTree>
      <p:nvGrpSpPr>
        <p:cNvPr id="4585" name="Shape 4585"/>
        <p:cNvGrpSpPr/>
        <p:nvPr/>
      </p:nvGrpSpPr>
      <p:grpSpPr>
        <a:xfrm>
          <a:off x="0" y="0"/>
          <a:ext cx="0" cy="0"/>
          <a:chOff x="0" y="0"/>
          <a:chExt cx="0" cy="0"/>
        </a:xfrm>
      </p:grpSpPr>
      <p:sp>
        <p:nvSpPr>
          <p:cNvPr id="4586" name="Google Shape;4586;p392"/>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587" name="Google Shape;4587;p39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588" name="Google Shape;4588;p3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4589" name="Google Shape;4589;p39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4590" name="Google Shape;4590;p3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91" name="Google Shape;4591;p392"/>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32">
    <p:spTree>
      <p:nvGrpSpPr>
        <p:cNvPr id="4592" name="Shape 4592"/>
        <p:cNvGrpSpPr/>
        <p:nvPr/>
      </p:nvGrpSpPr>
      <p:grpSpPr>
        <a:xfrm>
          <a:off x="0" y="0"/>
          <a:ext cx="0" cy="0"/>
          <a:chOff x="0" y="0"/>
          <a:chExt cx="0" cy="0"/>
        </a:xfrm>
      </p:grpSpPr>
      <p:sp>
        <p:nvSpPr>
          <p:cNvPr id="4593" name="Google Shape;4593;p39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4594" name="Google Shape;4594;p39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4595" name="Google Shape;4595;p39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pic>
        <p:nvPicPr>
          <p:cNvPr id="4596" name="Google Shape;4596;p3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97" name="Google Shape;4597;p393"/>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
    <p:spTree>
      <p:nvGrpSpPr>
        <p:cNvPr id="4598" name="Shape 4598"/>
        <p:cNvGrpSpPr/>
        <p:nvPr/>
      </p:nvGrpSpPr>
      <p:grpSpPr>
        <a:xfrm>
          <a:off x="0" y="0"/>
          <a:ext cx="0" cy="0"/>
          <a:chOff x="0" y="0"/>
          <a:chExt cx="0" cy="0"/>
        </a:xfrm>
      </p:grpSpPr>
      <p:sp>
        <p:nvSpPr>
          <p:cNvPr id="4599" name="Google Shape;4599;p394"/>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4600" name="Google Shape;4600;p394"/>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pic>
        <p:nvPicPr>
          <p:cNvPr id="4601" name="Google Shape;4601;p3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02" name="Google Shape;4602;p394"/>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4603" name="Shape 4603"/>
        <p:cNvGrpSpPr/>
        <p:nvPr/>
      </p:nvGrpSpPr>
      <p:grpSpPr>
        <a:xfrm>
          <a:off x="0" y="0"/>
          <a:ext cx="0" cy="0"/>
          <a:chOff x="0" y="0"/>
          <a:chExt cx="0" cy="0"/>
        </a:xfrm>
      </p:grpSpPr>
      <p:sp>
        <p:nvSpPr>
          <p:cNvPr id="4604" name="Google Shape;4604;p3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4605" name="Google Shape;4605;p395"/>
          <p:cNvSpPr txBox="1"/>
          <p:nvPr>
            <p:ph type="title"/>
          </p:nvPr>
        </p:nvSpPr>
        <p:spPr>
          <a:xfrm>
            <a:off x="885050" y="871750"/>
            <a:ext cx="10422000" cy="5532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606" name="Google Shape;4606;p3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pic>
        <p:nvPicPr>
          <p:cNvPr id="4607" name="Google Shape;4607;p3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08" name="Google Shape;4608;p395"/>
          <p:cNvSpPr txBox="1"/>
          <p:nvPr>
            <p:ph idx="2" type="subTitle"/>
          </p:nvPr>
        </p:nvSpPr>
        <p:spPr>
          <a:xfrm>
            <a:off x="885125" y="1424950"/>
            <a:ext cx="10422000" cy="7056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4609" name="Google Shape;4609;p395"/>
          <p:cNvSpPr txBox="1"/>
          <p:nvPr>
            <p:ph idx="3" type="subTitle"/>
          </p:nvPr>
        </p:nvSpPr>
        <p:spPr>
          <a:xfrm>
            <a:off x="885050" y="6169550"/>
            <a:ext cx="8002500" cy="559500"/>
          </a:xfrm>
          <a:prstGeom prst="rect">
            <a:avLst/>
          </a:prstGeom>
        </p:spPr>
        <p:txBody>
          <a:bodyPr anchorCtr="0" anchor="b" bIns="121900" lIns="121900" spcFirstLastPara="1" rIns="121900" wrap="square" tIns="12190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610" name="Google Shape;4610;p395"/>
          <p:cNvSpPr txBox="1"/>
          <p:nvPr>
            <p:ph idx="4" type="subTitle"/>
          </p:nvPr>
        </p:nvSpPr>
        <p:spPr>
          <a:xfrm>
            <a:off x="6855088" y="2788100"/>
            <a:ext cx="3512100" cy="10608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4611" name="Google Shape;4611;p395"/>
          <p:cNvSpPr txBox="1"/>
          <p:nvPr>
            <p:ph idx="5" type="subTitle"/>
          </p:nvPr>
        </p:nvSpPr>
        <p:spPr>
          <a:xfrm>
            <a:off x="6855081" y="2352950"/>
            <a:ext cx="3512100" cy="379200"/>
          </a:xfrm>
          <a:prstGeom prst="rect">
            <a:avLst/>
          </a:prstGeom>
        </p:spPr>
        <p:txBody>
          <a:bodyPr anchorCtr="0" anchor="b" bIns="121900" lIns="121900" spcFirstLastPara="1" rIns="121900" wrap="square" tIns="12190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612" name="Google Shape;4612;p395"/>
          <p:cNvSpPr txBox="1"/>
          <p:nvPr>
            <p:ph idx="6" type="subTitle"/>
          </p:nvPr>
        </p:nvSpPr>
        <p:spPr>
          <a:xfrm>
            <a:off x="6855088" y="4434375"/>
            <a:ext cx="3512100" cy="10608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4613" name="Google Shape;4613;p395"/>
          <p:cNvSpPr txBox="1"/>
          <p:nvPr>
            <p:ph idx="7" type="subTitle"/>
          </p:nvPr>
        </p:nvSpPr>
        <p:spPr>
          <a:xfrm>
            <a:off x="6855081" y="3999225"/>
            <a:ext cx="3512100" cy="379200"/>
          </a:xfrm>
          <a:prstGeom prst="rect">
            <a:avLst/>
          </a:prstGeom>
        </p:spPr>
        <p:txBody>
          <a:bodyPr anchorCtr="0" anchor="b" bIns="121900" lIns="121900" spcFirstLastPara="1" rIns="121900" wrap="square" tIns="12190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614" name="Google Shape;4614;p395"/>
          <p:cNvSpPr txBox="1"/>
          <p:nvPr>
            <p:ph idx="8" type="subTitle"/>
          </p:nvPr>
        </p:nvSpPr>
        <p:spPr>
          <a:xfrm>
            <a:off x="2084625" y="2788100"/>
            <a:ext cx="3512100" cy="10608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4615" name="Google Shape;4615;p395"/>
          <p:cNvSpPr txBox="1"/>
          <p:nvPr>
            <p:ph idx="9" type="subTitle"/>
          </p:nvPr>
        </p:nvSpPr>
        <p:spPr>
          <a:xfrm>
            <a:off x="2084600" y="2352950"/>
            <a:ext cx="3512100" cy="379200"/>
          </a:xfrm>
          <a:prstGeom prst="rect">
            <a:avLst/>
          </a:prstGeom>
        </p:spPr>
        <p:txBody>
          <a:bodyPr anchorCtr="0" anchor="b" bIns="121900" lIns="121900" spcFirstLastPara="1" rIns="121900" wrap="square" tIns="12190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4616" name="Google Shape;4616;p395"/>
          <p:cNvSpPr txBox="1"/>
          <p:nvPr>
            <p:ph idx="13" type="subTitle"/>
          </p:nvPr>
        </p:nvSpPr>
        <p:spPr>
          <a:xfrm>
            <a:off x="2084625" y="4434375"/>
            <a:ext cx="3512100" cy="10608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4617" name="Google Shape;4617;p395"/>
          <p:cNvSpPr txBox="1"/>
          <p:nvPr>
            <p:ph idx="14" type="subTitle"/>
          </p:nvPr>
        </p:nvSpPr>
        <p:spPr>
          <a:xfrm>
            <a:off x="2084600" y="3999225"/>
            <a:ext cx="3512100" cy="379200"/>
          </a:xfrm>
          <a:prstGeom prst="rect">
            <a:avLst/>
          </a:prstGeom>
        </p:spPr>
        <p:txBody>
          <a:bodyPr anchorCtr="0" anchor="b" bIns="121900" lIns="121900" spcFirstLastPara="1" rIns="121900" wrap="square" tIns="12190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4618" name="Shape 4618"/>
        <p:cNvGrpSpPr/>
        <p:nvPr/>
      </p:nvGrpSpPr>
      <p:grpSpPr>
        <a:xfrm>
          <a:off x="0" y="0"/>
          <a:ext cx="0" cy="0"/>
          <a:chOff x="0" y="0"/>
          <a:chExt cx="0" cy="0"/>
        </a:xfrm>
      </p:grpSpPr>
      <p:sp>
        <p:nvSpPr>
          <p:cNvPr id="4619" name="Google Shape;4619;p39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4620" name="Shape 4620"/>
        <p:cNvGrpSpPr/>
        <p:nvPr/>
      </p:nvGrpSpPr>
      <p:grpSpPr>
        <a:xfrm>
          <a:off x="0" y="0"/>
          <a:ext cx="0" cy="0"/>
          <a:chOff x="0" y="0"/>
          <a:chExt cx="0" cy="0"/>
        </a:xfrm>
      </p:grpSpPr>
      <p:sp>
        <p:nvSpPr>
          <p:cNvPr id="4621" name="Google Shape;4621;p3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4622" name="Shape 4622"/>
        <p:cNvGrpSpPr/>
        <p:nvPr/>
      </p:nvGrpSpPr>
      <p:grpSpPr>
        <a:xfrm>
          <a:off x="0" y="0"/>
          <a:ext cx="0" cy="0"/>
          <a:chOff x="0" y="0"/>
          <a:chExt cx="0" cy="0"/>
        </a:xfrm>
      </p:grpSpPr>
      <p:sp>
        <p:nvSpPr>
          <p:cNvPr id="4623" name="Google Shape;4623;p398"/>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624" name="Google Shape;4624;p39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25" name="Google Shape;4625;p3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626" name="Google Shape;4626;p39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27" name="Google Shape;4627;p3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28" name="Google Shape;4628;p39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4629" name="Google Shape;4629;p3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30" name="Google Shape;4630;p398"/>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1">
    <p:spTree>
      <p:nvGrpSpPr>
        <p:cNvPr id="4631" name="Shape 4631"/>
        <p:cNvGrpSpPr/>
        <p:nvPr/>
      </p:nvGrpSpPr>
      <p:grpSpPr>
        <a:xfrm>
          <a:off x="0" y="0"/>
          <a:ext cx="0" cy="0"/>
          <a:chOff x="0" y="0"/>
          <a:chExt cx="0" cy="0"/>
        </a:xfrm>
      </p:grpSpPr>
      <p:sp>
        <p:nvSpPr>
          <p:cNvPr id="4632" name="Google Shape;4632;p399"/>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633" name="Google Shape;4633;p39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34" name="Google Shape;4634;p3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635" name="Google Shape;4635;p39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36" name="Google Shape;4636;p3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637" name="Google Shape;4637;p3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38" name="Google Shape;4638;p399"/>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29">
    <p:spTree>
      <p:nvGrpSpPr>
        <p:cNvPr id="4639" name="Shape 4639"/>
        <p:cNvGrpSpPr/>
        <p:nvPr/>
      </p:nvGrpSpPr>
      <p:grpSpPr>
        <a:xfrm>
          <a:off x="0" y="0"/>
          <a:ext cx="0" cy="0"/>
          <a:chOff x="0" y="0"/>
          <a:chExt cx="0" cy="0"/>
        </a:xfrm>
      </p:grpSpPr>
      <p:sp>
        <p:nvSpPr>
          <p:cNvPr id="4640" name="Google Shape;4640;p40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4641" name="Google Shape;4641;p40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4642" name="Google Shape;4642;p40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643" name="Google Shape;4643;p40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4644" name="Google Shape;4644;p4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645" name="Google Shape;4645;p4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46" name="Google Shape;4646;p400"/>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Closing">
  <p:cSld name="CUSTOM_12">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41"/>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87" name="Google Shape;387;p41"/>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88" name="Google Shape;388;p41"/>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89" name="Google Shape;389;p41"/>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90" name="Google Shape;390;p41"/>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91" name="Google Shape;391;p41"/>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92" name="Google Shape;392;p41"/>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93" name="Google Shape;393;p41"/>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94" name="Google Shape;394;p41"/>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95" name="Google Shape;395;p41"/>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96" name="Google Shape;396;p41"/>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97" name="Google Shape;397;p41"/>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98" name="Google Shape;398;p41"/>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99" name="Google Shape;399;p41"/>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00" name="Google Shape;400;p41"/>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1">
  <p:cSld name="TITLE_1_2">
    <p:spTree>
      <p:nvGrpSpPr>
        <p:cNvPr id="4647" name="Shape 4647"/>
        <p:cNvGrpSpPr/>
        <p:nvPr/>
      </p:nvGrpSpPr>
      <p:grpSpPr>
        <a:xfrm>
          <a:off x="0" y="0"/>
          <a:ext cx="0" cy="0"/>
          <a:chOff x="0" y="0"/>
          <a:chExt cx="0" cy="0"/>
        </a:xfrm>
      </p:grpSpPr>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3">
    <p:spTree>
      <p:nvGrpSpPr>
        <p:cNvPr id="4648" name="Shape 4648"/>
        <p:cNvGrpSpPr/>
        <p:nvPr/>
      </p:nvGrpSpPr>
      <p:grpSpPr>
        <a:xfrm>
          <a:off x="0" y="0"/>
          <a:ext cx="0" cy="0"/>
          <a:chOff x="0" y="0"/>
          <a:chExt cx="0" cy="0"/>
        </a:xfrm>
      </p:grpSpPr>
      <p:sp>
        <p:nvSpPr>
          <p:cNvPr id="4649" name="Google Shape;4649;p402"/>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4650" name="Google Shape;4650;p40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pic>
        <p:nvPicPr>
          <p:cNvPr id="4651" name="Google Shape;4651;p4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52" name="Google Shape;4652;p402"/>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1_1">
    <p:spTree>
      <p:nvGrpSpPr>
        <p:cNvPr id="4653" name="Shape 4653"/>
        <p:cNvGrpSpPr/>
        <p:nvPr/>
      </p:nvGrpSpPr>
      <p:grpSpPr>
        <a:xfrm>
          <a:off x="0" y="0"/>
          <a:ext cx="0" cy="0"/>
          <a:chOff x="0" y="0"/>
          <a:chExt cx="0" cy="0"/>
        </a:xfrm>
      </p:grpSpPr>
      <p:sp>
        <p:nvSpPr>
          <p:cNvPr id="4654" name="Google Shape;4654;p40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4655" name="Google Shape;4655;p40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pic>
        <p:nvPicPr>
          <p:cNvPr id="4656" name="Google Shape;4656;p4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57" name="Google Shape;4657;p403"/>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4">
    <p:spTree>
      <p:nvGrpSpPr>
        <p:cNvPr id="4658" name="Shape 4658"/>
        <p:cNvGrpSpPr/>
        <p:nvPr/>
      </p:nvGrpSpPr>
      <p:grpSpPr>
        <a:xfrm>
          <a:off x="0" y="0"/>
          <a:ext cx="0" cy="0"/>
          <a:chOff x="0" y="0"/>
          <a:chExt cx="0" cy="0"/>
        </a:xfrm>
      </p:grpSpPr>
      <p:sp>
        <p:nvSpPr>
          <p:cNvPr id="4659" name="Google Shape;4659;p404"/>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660" name="Google Shape;4660;p4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61" name="Google Shape;4661;p4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4662" name="Google Shape;4662;p40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4663" name="Google Shape;4663;p4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64" name="Google Shape;4664;p404"/>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4665" name="Shape 4665"/>
        <p:cNvGrpSpPr/>
        <p:nvPr/>
      </p:nvGrpSpPr>
      <p:grpSpPr>
        <a:xfrm>
          <a:off x="0" y="0"/>
          <a:ext cx="0" cy="0"/>
          <a:chOff x="0" y="0"/>
          <a:chExt cx="0" cy="0"/>
        </a:xfrm>
      </p:grpSpPr>
      <p:sp>
        <p:nvSpPr>
          <p:cNvPr id="4666" name="Google Shape;4666;p405"/>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4667" name="Google Shape;4667;p40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68" name="Google Shape;4668;p4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4669" name="Google Shape;4669;p405"/>
          <p:cNvSpPr txBox="1"/>
          <p:nvPr>
            <p:ph idx="2" type="subTitle"/>
          </p:nvPr>
        </p:nvSpPr>
        <p:spPr>
          <a:xfrm>
            <a:off x="9251450" y="1743719"/>
            <a:ext cx="2124300" cy="3309300"/>
          </a:xfrm>
          <a:prstGeom prst="rect">
            <a:avLst/>
          </a:prstGeom>
        </p:spPr>
        <p:txBody>
          <a:bodyPr anchorCtr="0" anchor="t" bIns="121900" lIns="121900" spcFirstLastPara="1" rIns="121900" wrap="square" tIns="12190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4670" name="Google Shape;4670;p40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671" name="Google Shape;4671;p405"/>
          <p:cNvSpPr txBox="1"/>
          <p:nvPr>
            <p:ph idx="3" type="subTitle"/>
          </p:nvPr>
        </p:nvSpPr>
        <p:spPr>
          <a:xfrm>
            <a:off x="9251450" y="1743719"/>
            <a:ext cx="2124300" cy="3309300"/>
          </a:xfrm>
          <a:prstGeom prst="rect">
            <a:avLst/>
          </a:prstGeom>
        </p:spPr>
        <p:txBody>
          <a:bodyPr anchorCtr="0" anchor="t" bIns="121900" lIns="121900" spcFirstLastPara="1" rIns="121900" wrap="square" tIns="12190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1">
  <p:cSld name="CUSTOM_4_31_2">
    <p:spTree>
      <p:nvGrpSpPr>
        <p:cNvPr id="4672" name="Shape 4672"/>
        <p:cNvGrpSpPr/>
        <p:nvPr/>
      </p:nvGrpSpPr>
      <p:grpSpPr>
        <a:xfrm>
          <a:off x="0" y="0"/>
          <a:ext cx="0" cy="0"/>
          <a:chOff x="0" y="0"/>
          <a:chExt cx="0" cy="0"/>
        </a:xfrm>
      </p:grpSpPr>
      <p:sp>
        <p:nvSpPr>
          <p:cNvPr id="4673" name="Google Shape;4673;p406"/>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4674" name="Google Shape;4674;p406"/>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pic>
        <p:nvPicPr>
          <p:cNvPr id="4675" name="Google Shape;4675;p4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76" name="Google Shape;4676;p406"/>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35">
    <p:spTree>
      <p:nvGrpSpPr>
        <p:cNvPr id="4677" name="Shape 4677"/>
        <p:cNvGrpSpPr/>
        <p:nvPr/>
      </p:nvGrpSpPr>
      <p:grpSpPr>
        <a:xfrm>
          <a:off x="0" y="0"/>
          <a:ext cx="0" cy="0"/>
          <a:chOff x="0" y="0"/>
          <a:chExt cx="0" cy="0"/>
        </a:xfrm>
      </p:grpSpPr>
      <p:sp>
        <p:nvSpPr>
          <p:cNvPr id="4678" name="Google Shape;4678;p407"/>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679" name="Google Shape;4679;p40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80" name="Google Shape;4680;p4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681" name="Google Shape;4681;p40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682" name="Google Shape;4682;p4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683" name="Google Shape;4683;p4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684" name="Google Shape;4684;p407"/>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4688" name="Shape 4688"/>
        <p:cNvGrpSpPr/>
        <p:nvPr/>
      </p:nvGrpSpPr>
      <p:grpSpPr>
        <a:xfrm>
          <a:off x="0" y="0"/>
          <a:ext cx="0" cy="0"/>
          <a:chOff x="0" y="0"/>
          <a:chExt cx="0" cy="0"/>
        </a:xfrm>
      </p:grpSpPr>
      <p:sp>
        <p:nvSpPr>
          <p:cNvPr id="4689" name="Google Shape;4689;p40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409"/>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4691" name="Google Shape;4691;p409"/>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600">
                <a:solidFill>
                  <a:schemeClr val="lt1"/>
                </a:solidFill>
              </a:defRPr>
            </a:lvl1pPr>
            <a:lvl2pPr lvl="1" rtl="0" algn="l">
              <a:lnSpc>
                <a:spcPct val="105000"/>
              </a:lnSpc>
              <a:spcBef>
                <a:spcPts val="0"/>
              </a:spcBef>
              <a:spcAft>
                <a:spcPts val="0"/>
              </a:spcAft>
              <a:buSzPts val="3400"/>
              <a:buNone/>
              <a:defRPr sz="4600">
                <a:solidFill>
                  <a:schemeClr val="lt1"/>
                </a:solidFill>
              </a:defRPr>
            </a:lvl2pPr>
            <a:lvl3pPr lvl="2" rtl="0" algn="l">
              <a:lnSpc>
                <a:spcPct val="105000"/>
              </a:lnSpc>
              <a:spcBef>
                <a:spcPts val="0"/>
              </a:spcBef>
              <a:spcAft>
                <a:spcPts val="0"/>
              </a:spcAft>
              <a:buSzPts val="3400"/>
              <a:buNone/>
              <a:defRPr sz="4600">
                <a:solidFill>
                  <a:schemeClr val="lt1"/>
                </a:solidFill>
              </a:defRPr>
            </a:lvl3pPr>
            <a:lvl4pPr lvl="3" rtl="0" algn="l">
              <a:lnSpc>
                <a:spcPct val="105000"/>
              </a:lnSpc>
              <a:spcBef>
                <a:spcPts val="0"/>
              </a:spcBef>
              <a:spcAft>
                <a:spcPts val="0"/>
              </a:spcAft>
              <a:buSzPts val="3400"/>
              <a:buNone/>
              <a:defRPr sz="4600">
                <a:solidFill>
                  <a:schemeClr val="lt1"/>
                </a:solidFill>
              </a:defRPr>
            </a:lvl4pPr>
            <a:lvl5pPr lvl="4" rtl="0" algn="l">
              <a:lnSpc>
                <a:spcPct val="105000"/>
              </a:lnSpc>
              <a:spcBef>
                <a:spcPts val="0"/>
              </a:spcBef>
              <a:spcAft>
                <a:spcPts val="0"/>
              </a:spcAft>
              <a:buSzPts val="3400"/>
              <a:buNone/>
              <a:defRPr sz="4600">
                <a:solidFill>
                  <a:schemeClr val="lt1"/>
                </a:solidFill>
              </a:defRPr>
            </a:lvl5pPr>
            <a:lvl6pPr lvl="5" rtl="0" algn="l">
              <a:lnSpc>
                <a:spcPct val="105000"/>
              </a:lnSpc>
              <a:spcBef>
                <a:spcPts val="0"/>
              </a:spcBef>
              <a:spcAft>
                <a:spcPts val="0"/>
              </a:spcAft>
              <a:buSzPts val="3400"/>
              <a:buNone/>
              <a:defRPr sz="4600">
                <a:solidFill>
                  <a:schemeClr val="lt1"/>
                </a:solidFill>
              </a:defRPr>
            </a:lvl6pPr>
            <a:lvl7pPr lvl="6" rtl="0" algn="l">
              <a:lnSpc>
                <a:spcPct val="105000"/>
              </a:lnSpc>
              <a:spcBef>
                <a:spcPts val="0"/>
              </a:spcBef>
              <a:spcAft>
                <a:spcPts val="0"/>
              </a:spcAft>
              <a:buSzPts val="3400"/>
              <a:buNone/>
              <a:defRPr sz="4600">
                <a:solidFill>
                  <a:schemeClr val="lt1"/>
                </a:solidFill>
              </a:defRPr>
            </a:lvl7pPr>
            <a:lvl8pPr lvl="7" rtl="0" algn="l">
              <a:lnSpc>
                <a:spcPct val="105000"/>
              </a:lnSpc>
              <a:spcBef>
                <a:spcPts val="0"/>
              </a:spcBef>
              <a:spcAft>
                <a:spcPts val="0"/>
              </a:spcAft>
              <a:buSzPts val="3400"/>
              <a:buNone/>
              <a:defRPr sz="4600">
                <a:solidFill>
                  <a:schemeClr val="lt1"/>
                </a:solidFill>
              </a:defRPr>
            </a:lvl8pPr>
            <a:lvl9pPr lvl="8" rtl="0" algn="l">
              <a:lnSpc>
                <a:spcPct val="105000"/>
              </a:lnSpc>
              <a:spcBef>
                <a:spcPts val="0"/>
              </a:spcBef>
              <a:spcAft>
                <a:spcPts val="0"/>
              </a:spcAft>
              <a:buSzPts val="3400"/>
              <a:buNone/>
              <a:defRPr sz="4600">
                <a:solidFill>
                  <a:schemeClr val="lt1"/>
                </a:solidFill>
              </a:defRPr>
            </a:lvl9pPr>
          </a:lstStyle>
          <a:p/>
        </p:txBody>
      </p:sp>
      <p:sp>
        <p:nvSpPr>
          <p:cNvPr id="4692" name="Google Shape;4692;p409"/>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sp>
        <p:nvSpPr>
          <p:cNvPr id="4693" name="Google Shape;4693;p409"/>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pic>
        <p:nvPicPr>
          <p:cNvPr id="4694" name="Google Shape;4694;p409"/>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4695" name="Google Shape;4695;p409"/>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4696" name="Google Shape;4696;p4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697" name="Shape 4697"/>
        <p:cNvGrpSpPr/>
        <p:nvPr/>
      </p:nvGrpSpPr>
      <p:grpSpPr>
        <a:xfrm>
          <a:off x="0" y="0"/>
          <a:ext cx="0" cy="0"/>
          <a:chOff x="0" y="0"/>
          <a:chExt cx="0" cy="0"/>
        </a:xfrm>
      </p:grpSpPr>
      <p:sp>
        <p:nvSpPr>
          <p:cNvPr id="4698" name="Google Shape;4698;p41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699" name="Google Shape;4699;p410"/>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700" name="Google Shape;4700;p410"/>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701" name="Google Shape;4701;p410"/>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702" name="Google Shape;4702;p4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03" name="Google Shape;4703;p4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04" name="Google Shape;4704;p410"/>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705" name="Google Shape;4705;p410"/>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4706" name="Google Shape;4706;p410"/>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4707" name="Shape 4707"/>
        <p:cNvGrpSpPr/>
        <p:nvPr/>
      </p:nvGrpSpPr>
      <p:grpSpPr>
        <a:xfrm>
          <a:off x="0" y="0"/>
          <a:ext cx="0" cy="0"/>
          <a:chOff x="0" y="0"/>
          <a:chExt cx="0" cy="0"/>
        </a:xfrm>
      </p:grpSpPr>
      <p:sp>
        <p:nvSpPr>
          <p:cNvPr id="4708" name="Google Shape;4708;p411"/>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9pPr>
          </a:lstStyle>
          <a:p/>
        </p:txBody>
      </p:sp>
      <p:cxnSp>
        <p:nvCxnSpPr>
          <p:cNvPr id="4709" name="Google Shape;4709;p411"/>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cxnSp>
        <p:nvCxnSpPr>
          <p:cNvPr id="4710" name="Google Shape;4710;p41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4711" name="Google Shape;4711;p41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712" name="Google Shape;4712;p411"/>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400">
                <a:solidFill>
                  <a:srgbClr val="141414"/>
                </a:solidFill>
              </a:defRPr>
            </a:lvl1pPr>
            <a:lvl2pPr lvl="1" rtl="0" algn="l">
              <a:lnSpc>
                <a:spcPct val="174000"/>
              </a:lnSpc>
              <a:spcBef>
                <a:spcPts val="0"/>
              </a:spcBef>
              <a:spcAft>
                <a:spcPts val="0"/>
              </a:spcAft>
              <a:buSzPts val="1400"/>
              <a:buNone/>
              <a:defRPr sz="1400">
                <a:solidFill>
                  <a:srgbClr val="141414"/>
                </a:solidFill>
              </a:defRPr>
            </a:lvl2pPr>
            <a:lvl3pPr lvl="2" rtl="0" algn="l">
              <a:lnSpc>
                <a:spcPct val="174000"/>
              </a:lnSpc>
              <a:spcBef>
                <a:spcPts val="0"/>
              </a:spcBef>
              <a:spcAft>
                <a:spcPts val="0"/>
              </a:spcAft>
              <a:buSzPts val="1400"/>
              <a:buNone/>
              <a:defRPr sz="1400">
                <a:solidFill>
                  <a:srgbClr val="141414"/>
                </a:solidFill>
              </a:defRPr>
            </a:lvl3pPr>
            <a:lvl4pPr lvl="3" rtl="0" algn="l">
              <a:lnSpc>
                <a:spcPct val="174000"/>
              </a:lnSpc>
              <a:spcBef>
                <a:spcPts val="0"/>
              </a:spcBef>
              <a:spcAft>
                <a:spcPts val="0"/>
              </a:spcAft>
              <a:buSzPts val="1400"/>
              <a:buNone/>
              <a:defRPr sz="1400">
                <a:solidFill>
                  <a:srgbClr val="141414"/>
                </a:solidFill>
              </a:defRPr>
            </a:lvl4pPr>
            <a:lvl5pPr lvl="4" rtl="0" algn="l">
              <a:lnSpc>
                <a:spcPct val="174000"/>
              </a:lnSpc>
              <a:spcBef>
                <a:spcPts val="0"/>
              </a:spcBef>
              <a:spcAft>
                <a:spcPts val="0"/>
              </a:spcAft>
              <a:buSzPts val="1400"/>
              <a:buNone/>
              <a:defRPr sz="1400">
                <a:solidFill>
                  <a:srgbClr val="141414"/>
                </a:solidFill>
              </a:defRPr>
            </a:lvl5pPr>
            <a:lvl6pPr lvl="5" rtl="0" algn="l">
              <a:lnSpc>
                <a:spcPct val="174000"/>
              </a:lnSpc>
              <a:spcBef>
                <a:spcPts val="0"/>
              </a:spcBef>
              <a:spcAft>
                <a:spcPts val="0"/>
              </a:spcAft>
              <a:buSzPts val="1400"/>
              <a:buNone/>
              <a:defRPr sz="1400">
                <a:solidFill>
                  <a:srgbClr val="141414"/>
                </a:solidFill>
              </a:defRPr>
            </a:lvl6pPr>
            <a:lvl7pPr lvl="6" rtl="0" algn="l">
              <a:lnSpc>
                <a:spcPct val="174000"/>
              </a:lnSpc>
              <a:spcBef>
                <a:spcPts val="0"/>
              </a:spcBef>
              <a:spcAft>
                <a:spcPts val="0"/>
              </a:spcAft>
              <a:buSzPts val="1400"/>
              <a:buNone/>
              <a:defRPr sz="1400">
                <a:solidFill>
                  <a:srgbClr val="141414"/>
                </a:solidFill>
              </a:defRPr>
            </a:lvl7pPr>
            <a:lvl8pPr lvl="7" rtl="0" algn="l">
              <a:lnSpc>
                <a:spcPct val="174000"/>
              </a:lnSpc>
              <a:spcBef>
                <a:spcPts val="0"/>
              </a:spcBef>
              <a:spcAft>
                <a:spcPts val="0"/>
              </a:spcAft>
              <a:buSzPts val="1400"/>
              <a:buNone/>
              <a:defRPr sz="1400">
                <a:solidFill>
                  <a:srgbClr val="141414"/>
                </a:solidFill>
              </a:defRPr>
            </a:lvl8pPr>
            <a:lvl9pPr lvl="8" rtl="0" algn="l">
              <a:lnSpc>
                <a:spcPct val="174000"/>
              </a:lnSpc>
              <a:spcBef>
                <a:spcPts val="0"/>
              </a:spcBef>
              <a:spcAft>
                <a:spcPts val="0"/>
              </a:spcAft>
              <a:buSzPts val="1400"/>
              <a:buNone/>
              <a:defRPr sz="1400">
                <a:solidFill>
                  <a:srgbClr val="141414"/>
                </a:solidFill>
              </a:defRPr>
            </a:lvl9pPr>
          </a:lstStyle>
          <a:p/>
        </p:txBody>
      </p:sp>
      <p:pic>
        <p:nvPicPr>
          <p:cNvPr id="4713" name="Google Shape;4713;p4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714" name="Google Shape;4714;p4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42" name="Google Shape;42;p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43" name="Google Shape;43;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pic>
        <p:nvPicPr>
          <p:cNvPr id="44" name="Google Shape;44;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5" name="Google Shape;45;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linkedin.com/company/red-hat</a:t>
            </a:r>
            <a:endParaRPr>
              <a:solidFill>
                <a:srgbClr val="EBEBEB"/>
              </a:solidFill>
              <a:latin typeface="Overpass Light"/>
              <a:ea typeface="Overpass Light"/>
              <a:cs typeface="Overpass Light"/>
              <a:sym typeface="Overpass Light"/>
            </a:endParaRPr>
          </a:p>
        </p:txBody>
      </p:sp>
      <p:sp>
        <p:nvSpPr>
          <p:cNvPr id="46" name="Google Shape;46;p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youtube.com/user/RedHatVideos</a:t>
            </a:r>
            <a:endParaRPr>
              <a:solidFill>
                <a:srgbClr val="EBEBEB"/>
              </a:solidFill>
              <a:latin typeface="Overpass Light"/>
              <a:ea typeface="Overpass Light"/>
              <a:cs typeface="Overpass Light"/>
              <a:sym typeface="Overpass Light"/>
            </a:endParaRPr>
          </a:p>
        </p:txBody>
      </p:sp>
      <p:sp>
        <p:nvSpPr>
          <p:cNvPr id="47" name="Google Shape;47;p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facebook.com/redhatinc</a:t>
            </a:r>
            <a:endParaRPr>
              <a:solidFill>
                <a:srgbClr val="EBEBEB"/>
              </a:solidFill>
              <a:latin typeface="Overpass Light"/>
              <a:ea typeface="Overpass Light"/>
              <a:cs typeface="Overpass Light"/>
              <a:sym typeface="Overpass Light"/>
            </a:endParaRPr>
          </a:p>
        </p:txBody>
      </p:sp>
      <p:sp>
        <p:nvSpPr>
          <p:cNvPr id="48" name="Google Shape;48;p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twitter.com/RedHat</a:t>
            </a:r>
            <a:endParaRPr>
              <a:solidFill>
                <a:srgbClr val="EBEBEB"/>
              </a:solidFill>
              <a:latin typeface="Overpass Light"/>
              <a:ea typeface="Overpass Light"/>
              <a:cs typeface="Overpass Light"/>
              <a:sym typeface="Overpass Light"/>
            </a:endParaRPr>
          </a:p>
        </p:txBody>
      </p:sp>
      <p:cxnSp>
        <p:nvCxnSpPr>
          <p:cNvPr id="49" name="Google Shape;49;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50" name="Google Shape;50;p5"/>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51" name="Google Shape;51;p5"/>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52" name="Google Shape;52;p5"/>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53" name="Google Shape;53;p5"/>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54" name="Google Shape;54;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5" name="Google Shape;55;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p:cSld name="CUSTOM_13">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4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403" name="Google Shape;403;p4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pic>
        <p:nvPicPr>
          <p:cNvPr id="404" name="Google Shape;404;p4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05" name="Google Shape;405;p4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06" name="Google Shape;406;p42"/>
          <p:cNvSpPr txBox="1"/>
          <p:nvPr>
            <p:ph idx="3"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407" name="Google Shape;407;p42"/>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408" name="Google Shape;408;p4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sp>
        <p:nvSpPr>
          <p:cNvPr id="409" name="Google Shape;409;p42"/>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p:cSld name="CUSTOM_4_21_1">
    <p:spTree>
      <p:nvGrpSpPr>
        <p:cNvPr id="4715" name="Shape 4715"/>
        <p:cNvGrpSpPr/>
        <p:nvPr/>
      </p:nvGrpSpPr>
      <p:grpSpPr>
        <a:xfrm>
          <a:off x="0" y="0"/>
          <a:ext cx="0" cy="0"/>
          <a:chOff x="0" y="0"/>
          <a:chExt cx="0" cy="0"/>
        </a:xfrm>
      </p:grpSpPr>
      <p:sp>
        <p:nvSpPr>
          <p:cNvPr id="4716" name="Google Shape;4716;p412"/>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700">
                <a:solidFill>
                  <a:srgbClr val="000000"/>
                </a:solidFill>
              </a:defRPr>
            </a:lvl1pPr>
            <a:lvl2pPr lvl="1" rtl="0" algn="ctr">
              <a:lnSpc>
                <a:spcPct val="130000"/>
              </a:lnSpc>
              <a:spcBef>
                <a:spcPts val="0"/>
              </a:spcBef>
              <a:spcAft>
                <a:spcPts val="0"/>
              </a:spcAft>
              <a:buSzPts val="3400"/>
              <a:buNone/>
              <a:defRPr sz="2700">
                <a:solidFill>
                  <a:srgbClr val="000000"/>
                </a:solidFill>
              </a:defRPr>
            </a:lvl2pPr>
            <a:lvl3pPr lvl="2" rtl="0" algn="ctr">
              <a:lnSpc>
                <a:spcPct val="130000"/>
              </a:lnSpc>
              <a:spcBef>
                <a:spcPts val="0"/>
              </a:spcBef>
              <a:spcAft>
                <a:spcPts val="0"/>
              </a:spcAft>
              <a:buSzPts val="3400"/>
              <a:buNone/>
              <a:defRPr sz="2700">
                <a:solidFill>
                  <a:srgbClr val="000000"/>
                </a:solidFill>
              </a:defRPr>
            </a:lvl3pPr>
            <a:lvl4pPr lvl="3" rtl="0" algn="ctr">
              <a:lnSpc>
                <a:spcPct val="130000"/>
              </a:lnSpc>
              <a:spcBef>
                <a:spcPts val="0"/>
              </a:spcBef>
              <a:spcAft>
                <a:spcPts val="0"/>
              </a:spcAft>
              <a:buSzPts val="3400"/>
              <a:buNone/>
              <a:defRPr sz="2700">
                <a:solidFill>
                  <a:srgbClr val="000000"/>
                </a:solidFill>
              </a:defRPr>
            </a:lvl4pPr>
            <a:lvl5pPr lvl="4" rtl="0" algn="ctr">
              <a:lnSpc>
                <a:spcPct val="130000"/>
              </a:lnSpc>
              <a:spcBef>
                <a:spcPts val="0"/>
              </a:spcBef>
              <a:spcAft>
                <a:spcPts val="0"/>
              </a:spcAft>
              <a:buSzPts val="3400"/>
              <a:buNone/>
              <a:defRPr sz="2700">
                <a:solidFill>
                  <a:srgbClr val="000000"/>
                </a:solidFill>
              </a:defRPr>
            </a:lvl5pPr>
            <a:lvl6pPr lvl="5" rtl="0" algn="ctr">
              <a:lnSpc>
                <a:spcPct val="130000"/>
              </a:lnSpc>
              <a:spcBef>
                <a:spcPts val="0"/>
              </a:spcBef>
              <a:spcAft>
                <a:spcPts val="0"/>
              </a:spcAft>
              <a:buSzPts val="3400"/>
              <a:buNone/>
              <a:defRPr sz="2700">
                <a:solidFill>
                  <a:srgbClr val="000000"/>
                </a:solidFill>
              </a:defRPr>
            </a:lvl6pPr>
            <a:lvl7pPr lvl="6" rtl="0" algn="ctr">
              <a:lnSpc>
                <a:spcPct val="130000"/>
              </a:lnSpc>
              <a:spcBef>
                <a:spcPts val="0"/>
              </a:spcBef>
              <a:spcAft>
                <a:spcPts val="0"/>
              </a:spcAft>
              <a:buSzPts val="3400"/>
              <a:buNone/>
              <a:defRPr sz="2700">
                <a:solidFill>
                  <a:srgbClr val="000000"/>
                </a:solidFill>
              </a:defRPr>
            </a:lvl7pPr>
            <a:lvl8pPr lvl="7" rtl="0" algn="ctr">
              <a:lnSpc>
                <a:spcPct val="130000"/>
              </a:lnSpc>
              <a:spcBef>
                <a:spcPts val="0"/>
              </a:spcBef>
              <a:spcAft>
                <a:spcPts val="0"/>
              </a:spcAft>
              <a:buSzPts val="3400"/>
              <a:buNone/>
              <a:defRPr sz="2700">
                <a:solidFill>
                  <a:srgbClr val="000000"/>
                </a:solidFill>
              </a:defRPr>
            </a:lvl8pPr>
            <a:lvl9pPr lvl="8" rtl="0" algn="ctr">
              <a:lnSpc>
                <a:spcPct val="130000"/>
              </a:lnSpc>
              <a:spcBef>
                <a:spcPts val="0"/>
              </a:spcBef>
              <a:spcAft>
                <a:spcPts val="0"/>
              </a:spcAft>
              <a:buSzPts val="3400"/>
              <a:buNone/>
              <a:defRPr sz="2700">
                <a:solidFill>
                  <a:srgbClr val="000000"/>
                </a:solidFill>
              </a:defRPr>
            </a:lvl9pPr>
          </a:lstStyle>
          <a:p/>
        </p:txBody>
      </p:sp>
      <p:cxnSp>
        <p:nvCxnSpPr>
          <p:cNvPr id="4717" name="Google Shape;4717;p41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4718" name="Google Shape;4718;p41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None/>
              <a:defRPr sz="900">
                <a:solidFill>
                  <a:srgbClr val="EE0000"/>
                </a:solidFill>
              </a:defRPr>
            </a:lvl1pPr>
            <a:lvl2pPr lvl="1" rtl="0" algn="l">
              <a:lnSpc>
                <a:spcPct val="100000"/>
              </a:lnSpc>
              <a:spcBef>
                <a:spcPts val="0"/>
              </a:spcBef>
              <a:spcAft>
                <a:spcPts val="0"/>
              </a:spcAft>
              <a:buClr>
                <a:srgbClr val="EE0000"/>
              </a:buClr>
              <a:buSzPts val="900"/>
              <a:buNone/>
              <a:defRPr sz="900">
                <a:solidFill>
                  <a:srgbClr val="EE0000"/>
                </a:solidFill>
              </a:defRPr>
            </a:lvl2pPr>
            <a:lvl3pPr lvl="2" rtl="0" algn="l">
              <a:lnSpc>
                <a:spcPct val="100000"/>
              </a:lnSpc>
              <a:spcBef>
                <a:spcPts val="0"/>
              </a:spcBef>
              <a:spcAft>
                <a:spcPts val="0"/>
              </a:spcAft>
              <a:buClr>
                <a:srgbClr val="EE0000"/>
              </a:buClr>
              <a:buSzPts val="900"/>
              <a:buNone/>
              <a:defRPr sz="900">
                <a:solidFill>
                  <a:srgbClr val="EE0000"/>
                </a:solidFill>
              </a:defRPr>
            </a:lvl3pPr>
            <a:lvl4pPr lvl="3" rtl="0" algn="l">
              <a:lnSpc>
                <a:spcPct val="100000"/>
              </a:lnSpc>
              <a:spcBef>
                <a:spcPts val="0"/>
              </a:spcBef>
              <a:spcAft>
                <a:spcPts val="0"/>
              </a:spcAft>
              <a:buClr>
                <a:srgbClr val="EE0000"/>
              </a:buClr>
              <a:buSzPts val="900"/>
              <a:buNone/>
              <a:defRPr sz="900">
                <a:solidFill>
                  <a:srgbClr val="EE0000"/>
                </a:solidFill>
              </a:defRPr>
            </a:lvl4pPr>
            <a:lvl5pPr lvl="4" rtl="0" algn="l">
              <a:lnSpc>
                <a:spcPct val="100000"/>
              </a:lnSpc>
              <a:spcBef>
                <a:spcPts val="0"/>
              </a:spcBef>
              <a:spcAft>
                <a:spcPts val="0"/>
              </a:spcAft>
              <a:buClr>
                <a:srgbClr val="EE0000"/>
              </a:buClr>
              <a:buSzPts val="900"/>
              <a:buNone/>
              <a:defRPr sz="900">
                <a:solidFill>
                  <a:srgbClr val="EE0000"/>
                </a:solidFill>
              </a:defRPr>
            </a:lvl5pPr>
            <a:lvl6pPr lvl="5" rtl="0" algn="l">
              <a:lnSpc>
                <a:spcPct val="100000"/>
              </a:lnSpc>
              <a:spcBef>
                <a:spcPts val="0"/>
              </a:spcBef>
              <a:spcAft>
                <a:spcPts val="0"/>
              </a:spcAft>
              <a:buClr>
                <a:srgbClr val="EE0000"/>
              </a:buClr>
              <a:buSzPts val="900"/>
              <a:buNone/>
              <a:defRPr sz="900">
                <a:solidFill>
                  <a:srgbClr val="EE0000"/>
                </a:solidFill>
              </a:defRPr>
            </a:lvl6pPr>
            <a:lvl7pPr lvl="6" rtl="0" algn="l">
              <a:lnSpc>
                <a:spcPct val="100000"/>
              </a:lnSpc>
              <a:spcBef>
                <a:spcPts val="0"/>
              </a:spcBef>
              <a:spcAft>
                <a:spcPts val="0"/>
              </a:spcAft>
              <a:buClr>
                <a:srgbClr val="EE0000"/>
              </a:buClr>
              <a:buSzPts val="900"/>
              <a:buNone/>
              <a:defRPr sz="900">
                <a:solidFill>
                  <a:srgbClr val="EE0000"/>
                </a:solidFill>
              </a:defRPr>
            </a:lvl7pPr>
            <a:lvl8pPr lvl="7" rtl="0" algn="l">
              <a:lnSpc>
                <a:spcPct val="100000"/>
              </a:lnSpc>
              <a:spcBef>
                <a:spcPts val="0"/>
              </a:spcBef>
              <a:spcAft>
                <a:spcPts val="0"/>
              </a:spcAft>
              <a:buClr>
                <a:srgbClr val="EE0000"/>
              </a:buClr>
              <a:buSzPts val="900"/>
              <a:buNone/>
              <a:defRPr sz="900">
                <a:solidFill>
                  <a:srgbClr val="EE0000"/>
                </a:solidFill>
              </a:defRPr>
            </a:lvl8pPr>
            <a:lvl9pPr lvl="8" rtl="0" algn="l">
              <a:lnSpc>
                <a:spcPct val="100000"/>
              </a:lnSpc>
              <a:spcBef>
                <a:spcPts val="0"/>
              </a:spcBef>
              <a:spcAft>
                <a:spcPts val="0"/>
              </a:spcAft>
              <a:buClr>
                <a:srgbClr val="EE0000"/>
              </a:buClr>
              <a:buSzPts val="900"/>
              <a:buNone/>
              <a:defRPr sz="900">
                <a:solidFill>
                  <a:srgbClr val="EE0000"/>
                </a:solidFill>
              </a:defRPr>
            </a:lvl9pPr>
          </a:lstStyle>
          <a:p/>
        </p:txBody>
      </p:sp>
      <p:cxnSp>
        <p:nvCxnSpPr>
          <p:cNvPr id="4719" name="Google Shape;4719;p412"/>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4720" name="Google Shape;4720;p4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721" name="Google Shape;4721;p4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22" name="Google Shape;4722;p412"/>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400"/>
              <a:buNone/>
              <a:defRPr sz="700">
                <a:solidFill>
                  <a:srgbClr val="4D4D4F"/>
                </a:solidFill>
              </a:defRPr>
            </a:lvl2pPr>
            <a:lvl3pPr lvl="2" rtl="0" algn="l">
              <a:lnSpc>
                <a:spcPct val="142000"/>
              </a:lnSpc>
              <a:spcBef>
                <a:spcPts val="0"/>
              </a:spcBef>
              <a:spcAft>
                <a:spcPts val="0"/>
              </a:spcAft>
              <a:buSzPts val="1400"/>
              <a:buNone/>
              <a:defRPr sz="700">
                <a:solidFill>
                  <a:srgbClr val="4D4D4F"/>
                </a:solidFill>
              </a:defRPr>
            </a:lvl3pPr>
            <a:lvl4pPr lvl="3" rtl="0" algn="l">
              <a:lnSpc>
                <a:spcPct val="142000"/>
              </a:lnSpc>
              <a:spcBef>
                <a:spcPts val="0"/>
              </a:spcBef>
              <a:spcAft>
                <a:spcPts val="0"/>
              </a:spcAft>
              <a:buSzPts val="1400"/>
              <a:buNone/>
              <a:defRPr sz="700">
                <a:solidFill>
                  <a:srgbClr val="4D4D4F"/>
                </a:solidFill>
              </a:defRPr>
            </a:lvl4pPr>
            <a:lvl5pPr lvl="4" rtl="0" algn="l">
              <a:lnSpc>
                <a:spcPct val="142000"/>
              </a:lnSpc>
              <a:spcBef>
                <a:spcPts val="0"/>
              </a:spcBef>
              <a:spcAft>
                <a:spcPts val="0"/>
              </a:spcAft>
              <a:buSzPts val="1400"/>
              <a:buNone/>
              <a:defRPr sz="700">
                <a:solidFill>
                  <a:srgbClr val="4D4D4F"/>
                </a:solidFill>
              </a:defRPr>
            </a:lvl5pPr>
            <a:lvl6pPr lvl="5" rtl="0" algn="l">
              <a:lnSpc>
                <a:spcPct val="142000"/>
              </a:lnSpc>
              <a:spcBef>
                <a:spcPts val="0"/>
              </a:spcBef>
              <a:spcAft>
                <a:spcPts val="0"/>
              </a:spcAft>
              <a:buSzPts val="1400"/>
              <a:buNone/>
              <a:defRPr sz="700">
                <a:solidFill>
                  <a:srgbClr val="4D4D4F"/>
                </a:solidFill>
              </a:defRPr>
            </a:lvl6pPr>
            <a:lvl7pPr lvl="6" rtl="0" algn="l">
              <a:lnSpc>
                <a:spcPct val="142000"/>
              </a:lnSpc>
              <a:spcBef>
                <a:spcPts val="0"/>
              </a:spcBef>
              <a:spcAft>
                <a:spcPts val="0"/>
              </a:spcAft>
              <a:buSzPts val="1400"/>
              <a:buNone/>
              <a:defRPr sz="700">
                <a:solidFill>
                  <a:srgbClr val="4D4D4F"/>
                </a:solidFill>
              </a:defRPr>
            </a:lvl7pPr>
            <a:lvl8pPr lvl="7" rtl="0" algn="l">
              <a:lnSpc>
                <a:spcPct val="142000"/>
              </a:lnSpc>
              <a:spcBef>
                <a:spcPts val="0"/>
              </a:spcBef>
              <a:spcAft>
                <a:spcPts val="0"/>
              </a:spcAft>
              <a:buSzPts val="1400"/>
              <a:buNone/>
              <a:defRPr sz="700">
                <a:solidFill>
                  <a:srgbClr val="4D4D4F"/>
                </a:solidFill>
              </a:defRPr>
            </a:lvl8pPr>
            <a:lvl9pPr lvl="8" rtl="0" algn="l">
              <a:lnSpc>
                <a:spcPct val="142000"/>
              </a:lnSpc>
              <a:spcBef>
                <a:spcPts val="0"/>
              </a:spcBef>
              <a:spcAft>
                <a:spcPts val="0"/>
              </a:spcAft>
              <a:buSzPts val="1400"/>
              <a:buNone/>
              <a:defRPr sz="700">
                <a:solidFill>
                  <a:srgbClr val="4D4D4F"/>
                </a:solidFill>
              </a:defRPr>
            </a:lvl9pPr>
          </a:lstStyle>
          <a:p/>
        </p:txBody>
      </p:sp>
      <p:sp>
        <p:nvSpPr>
          <p:cNvPr id="4723" name="Google Shape;4723;p412"/>
          <p:cNvSpPr txBox="1"/>
          <p:nvPr/>
        </p:nvSpPr>
        <p:spPr>
          <a:xfrm>
            <a:off x="4739501" y="6169567"/>
            <a:ext cx="24375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chemeClr val="dk1"/>
              </a:buClr>
              <a:buSzPts val="1500"/>
              <a:buFont typeface="Arial"/>
              <a:buNone/>
            </a:pPr>
            <a:r>
              <a:rPr b="1" i="0" lang="en" sz="700" u="none" cap="none" strike="noStrike">
                <a:solidFill>
                  <a:srgbClr val="000000"/>
                </a:solidFill>
                <a:latin typeface="Overpass"/>
                <a:ea typeface="Overpass"/>
                <a:cs typeface="Overpass"/>
                <a:sym typeface="Overpass"/>
              </a:rPr>
              <a:t>RED HAT CONFIDENTIAL AND PARTNER NDA ONLY </a:t>
            </a:r>
            <a:endParaRPr b="0" i="0" sz="700" u="none" cap="none" strike="noStrike">
              <a:solidFill>
                <a:srgbClr val="000000"/>
              </a:solidFill>
              <a:latin typeface="Overpass Light"/>
              <a:ea typeface="Overpass Light"/>
              <a:cs typeface="Overpass Light"/>
              <a:sym typeface="Overpass Light"/>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724" name="Shape 4724"/>
        <p:cNvGrpSpPr/>
        <p:nvPr/>
      </p:nvGrpSpPr>
      <p:grpSpPr>
        <a:xfrm>
          <a:off x="0" y="0"/>
          <a:ext cx="0" cy="0"/>
          <a:chOff x="0" y="0"/>
          <a:chExt cx="0" cy="0"/>
        </a:xfrm>
      </p:grpSpPr>
      <p:sp>
        <p:nvSpPr>
          <p:cNvPr id="4725" name="Google Shape;4725;p41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726" name="Google Shape;4726;p413"/>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727" name="Google Shape;4727;p413"/>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728" name="Google Shape;4728;p4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29" name="Google Shape;4729;p4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30" name="Google Shape;4730;p413"/>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4731" name="Shape 4731"/>
        <p:cNvGrpSpPr/>
        <p:nvPr/>
      </p:nvGrpSpPr>
      <p:grpSpPr>
        <a:xfrm>
          <a:off x="0" y="0"/>
          <a:ext cx="0" cy="0"/>
          <a:chOff x="0" y="0"/>
          <a:chExt cx="0" cy="0"/>
        </a:xfrm>
      </p:grpSpPr>
      <p:sp>
        <p:nvSpPr>
          <p:cNvPr id="4732" name="Google Shape;4732;p41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414"/>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400"/>
              <a:buNone/>
              <a:defRPr sz="1400">
                <a:solidFill>
                  <a:schemeClr val="lt1"/>
                </a:solidFill>
              </a:defRPr>
            </a:lvl1pPr>
            <a:lvl2pPr lvl="1" rtl="0" algn="l">
              <a:lnSpc>
                <a:spcPct val="180000"/>
              </a:lnSpc>
              <a:spcBef>
                <a:spcPts val="0"/>
              </a:spcBef>
              <a:spcAft>
                <a:spcPts val="0"/>
              </a:spcAft>
              <a:buClr>
                <a:schemeClr val="lt1"/>
              </a:buClr>
              <a:buSzPts val="1400"/>
              <a:buNone/>
              <a:defRPr sz="1400">
                <a:solidFill>
                  <a:schemeClr val="lt1"/>
                </a:solidFill>
              </a:defRPr>
            </a:lvl2pPr>
            <a:lvl3pPr lvl="2" rtl="0" algn="l">
              <a:lnSpc>
                <a:spcPct val="180000"/>
              </a:lnSpc>
              <a:spcBef>
                <a:spcPts val="0"/>
              </a:spcBef>
              <a:spcAft>
                <a:spcPts val="0"/>
              </a:spcAft>
              <a:buClr>
                <a:schemeClr val="lt1"/>
              </a:buClr>
              <a:buSzPts val="1400"/>
              <a:buNone/>
              <a:defRPr sz="1400">
                <a:solidFill>
                  <a:schemeClr val="lt1"/>
                </a:solidFill>
              </a:defRPr>
            </a:lvl3pPr>
            <a:lvl4pPr lvl="3" rtl="0" algn="l">
              <a:lnSpc>
                <a:spcPct val="180000"/>
              </a:lnSpc>
              <a:spcBef>
                <a:spcPts val="0"/>
              </a:spcBef>
              <a:spcAft>
                <a:spcPts val="0"/>
              </a:spcAft>
              <a:buClr>
                <a:schemeClr val="lt1"/>
              </a:buClr>
              <a:buSzPts val="1400"/>
              <a:buNone/>
              <a:defRPr sz="1400">
                <a:solidFill>
                  <a:schemeClr val="lt1"/>
                </a:solidFill>
              </a:defRPr>
            </a:lvl4pPr>
            <a:lvl5pPr lvl="4" rtl="0" algn="l">
              <a:lnSpc>
                <a:spcPct val="180000"/>
              </a:lnSpc>
              <a:spcBef>
                <a:spcPts val="0"/>
              </a:spcBef>
              <a:spcAft>
                <a:spcPts val="0"/>
              </a:spcAft>
              <a:buClr>
                <a:schemeClr val="lt1"/>
              </a:buClr>
              <a:buSzPts val="1400"/>
              <a:buNone/>
              <a:defRPr sz="1400">
                <a:solidFill>
                  <a:schemeClr val="lt1"/>
                </a:solidFill>
              </a:defRPr>
            </a:lvl5pPr>
            <a:lvl6pPr lvl="5" rtl="0" algn="l">
              <a:lnSpc>
                <a:spcPct val="180000"/>
              </a:lnSpc>
              <a:spcBef>
                <a:spcPts val="0"/>
              </a:spcBef>
              <a:spcAft>
                <a:spcPts val="0"/>
              </a:spcAft>
              <a:buClr>
                <a:schemeClr val="lt1"/>
              </a:buClr>
              <a:buSzPts val="1400"/>
              <a:buNone/>
              <a:defRPr sz="1400">
                <a:solidFill>
                  <a:schemeClr val="lt1"/>
                </a:solidFill>
              </a:defRPr>
            </a:lvl6pPr>
            <a:lvl7pPr lvl="6" rtl="0" algn="l">
              <a:lnSpc>
                <a:spcPct val="180000"/>
              </a:lnSpc>
              <a:spcBef>
                <a:spcPts val="0"/>
              </a:spcBef>
              <a:spcAft>
                <a:spcPts val="0"/>
              </a:spcAft>
              <a:buClr>
                <a:schemeClr val="lt1"/>
              </a:buClr>
              <a:buSzPts val="1400"/>
              <a:buNone/>
              <a:defRPr sz="1400">
                <a:solidFill>
                  <a:schemeClr val="lt1"/>
                </a:solidFill>
              </a:defRPr>
            </a:lvl7pPr>
            <a:lvl8pPr lvl="7" rtl="0" algn="l">
              <a:lnSpc>
                <a:spcPct val="180000"/>
              </a:lnSpc>
              <a:spcBef>
                <a:spcPts val="0"/>
              </a:spcBef>
              <a:spcAft>
                <a:spcPts val="0"/>
              </a:spcAft>
              <a:buClr>
                <a:schemeClr val="lt1"/>
              </a:buClr>
              <a:buSzPts val="1400"/>
              <a:buNone/>
              <a:defRPr sz="1400">
                <a:solidFill>
                  <a:schemeClr val="lt1"/>
                </a:solidFill>
              </a:defRPr>
            </a:lvl8pPr>
            <a:lvl9pPr lvl="8" rtl="0" algn="l">
              <a:lnSpc>
                <a:spcPct val="180000"/>
              </a:lnSpc>
              <a:spcBef>
                <a:spcPts val="0"/>
              </a:spcBef>
              <a:spcAft>
                <a:spcPts val="0"/>
              </a:spcAft>
              <a:buClr>
                <a:schemeClr val="lt1"/>
              </a:buClr>
              <a:buSzPts val="1400"/>
              <a:buNone/>
              <a:defRPr sz="1400">
                <a:solidFill>
                  <a:schemeClr val="lt1"/>
                </a:solidFill>
              </a:defRPr>
            </a:lvl9pPr>
          </a:lstStyle>
          <a:p/>
        </p:txBody>
      </p:sp>
      <p:sp>
        <p:nvSpPr>
          <p:cNvPr id="4734" name="Google Shape;4734;p414"/>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7000">
                <a:solidFill>
                  <a:schemeClr val="lt1"/>
                </a:solidFill>
              </a:defRPr>
            </a:lvl1pPr>
            <a:lvl2pPr lvl="1" rtl="0" algn="l">
              <a:lnSpc>
                <a:spcPct val="105000"/>
              </a:lnSpc>
              <a:spcBef>
                <a:spcPts val="0"/>
              </a:spcBef>
              <a:spcAft>
                <a:spcPts val="0"/>
              </a:spcAft>
              <a:buSzPts val="3400"/>
              <a:buNone/>
              <a:defRPr sz="7000">
                <a:solidFill>
                  <a:schemeClr val="lt1"/>
                </a:solidFill>
              </a:defRPr>
            </a:lvl2pPr>
            <a:lvl3pPr lvl="2" rtl="0" algn="l">
              <a:lnSpc>
                <a:spcPct val="105000"/>
              </a:lnSpc>
              <a:spcBef>
                <a:spcPts val="0"/>
              </a:spcBef>
              <a:spcAft>
                <a:spcPts val="0"/>
              </a:spcAft>
              <a:buSzPts val="3400"/>
              <a:buNone/>
              <a:defRPr sz="7000">
                <a:solidFill>
                  <a:schemeClr val="lt1"/>
                </a:solidFill>
              </a:defRPr>
            </a:lvl3pPr>
            <a:lvl4pPr lvl="3" rtl="0" algn="l">
              <a:lnSpc>
                <a:spcPct val="105000"/>
              </a:lnSpc>
              <a:spcBef>
                <a:spcPts val="0"/>
              </a:spcBef>
              <a:spcAft>
                <a:spcPts val="0"/>
              </a:spcAft>
              <a:buSzPts val="3400"/>
              <a:buNone/>
              <a:defRPr sz="7000">
                <a:solidFill>
                  <a:schemeClr val="lt1"/>
                </a:solidFill>
              </a:defRPr>
            </a:lvl4pPr>
            <a:lvl5pPr lvl="4" rtl="0" algn="l">
              <a:lnSpc>
                <a:spcPct val="105000"/>
              </a:lnSpc>
              <a:spcBef>
                <a:spcPts val="0"/>
              </a:spcBef>
              <a:spcAft>
                <a:spcPts val="0"/>
              </a:spcAft>
              <a:buSzPts val="3400"/>
              <a:buNone/>
              <a:defRPr sz="7000">
                <a:solidFill>
                  <a:schemeClr val="lt1"/>
                </a:solidFill>
              </a:defRPr>
            </a:lvl5pPr>
            <a:lvl6pPr lvl="5" rtl="0" algn="l">
              <a:lnSpc>
                <a:spcPct val="105000"/>
              </a:lnSpc>
              <a:spcBef>
                <a:spcPts val="0"/>
              </a:spcBef>
              <a:spcAft>
                <a:spcPts val="0"/>
              </a:spcAft>
              <a:buSzPts val="3400"/>
              <a:buNone/>
              <a:defRPr sz="7000">
                <a:solidFill>
                  <a:schemeClr val="lt1"/>
                </a:solidFill>
              </a:defRPr>
            </a:lvl6pPr>
            <a:lvl7pPr lvl="6" rtl="0" algn="l">
              <a:lnSpc>
                <a:spcPct val="105000"/>
              </a:lnSpc>
              <a:spcBef>
                <a:spcPts val="0"/>
              </a:spcBef>
              <a:spcAft>
                <a:spcPts val="0"/>
              </a:spcAft>
              <a:buSzPts val="3400"/>
              <a:buNone/>
              <a:defRPr sz="7000">
                <a:solidFill>
                  <a:schemeClr val="lt1"/>
                </a:solidFill>
              </a:defRPr>
            </a:lvl7pPr>
            <a:lvl8pPr lvl="7" rtl="0" algn="l">
              <a:lnSpc>
                <a:spcPct val="105000"/>
              </a:lnSpc>
              <a:spcBef>
                <a:spcPts val="0"/>
              </a:spcBef>
              <a:spcAft>
                <a:spcPts val="0"/>
              </a:spcAft>
              <a:buSzPts val="3400"/>
              <a:buNone/>
              <a:defRPr sz="7000">
                <a:solidFill>
                  <a:schemeClr val="lt1"/>
                </a:solidFill>
              </a:defRPr>
            </a:lvl8pPr>
            <a:lvl9pPr lvl="8" rtl="0" algn="l">
              <a:lnSpc>
                <a:spcPct val="105000"/>
              </a:lnSpc>
              <a:spcBef>
                <a:spcPts val="0"/>
              </a:spcBef>
              <a:spcAft>
                <a:spcPts val="0"/>
              </a:spcAft>
              <a:buSzPts val="3400"/>
              <a:buNone/>
              <a:defRPr sz="7000">
                <a:solidFill>
                  <a:schemeClr val="lt1"/>
                </a:solidFill>
              </a:defRPr>
            </a:lvl9pPr>
          </a:lstStyle>
          <a:p/>
        </p:txBody>
      </p:sp>
      <p:pic>
        <p:nvPicPr>
          <p:cNvPr id="4735" name="Google Shape;4735;p414"/>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pic>
        <p:nvPicPr>
          <p:cNvPr id="4736" name="Google Shape;4736;p414"/>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4737" name="Google Shape;4737;p414"/>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4738" name="Google Shape;4738;p414"/>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4739" name="Google Shape;4739;p414"/>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4740" name="Google Shape;4740;p414"/>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linkedin.com/company/red-hat</a:t>
            </a:r>
            <a:endParaRPr b="0" i="0" sz="1400" u="none" cap="none" strike="noStrike">
              <a:solidFill>
                <a:schemeClr val="lt1"/>
              </a:solidFill>
              <a:latin typeface="Red Hat Text"/>
              <a:ea typeface="Red Hat Text"/>
              <a:cs typeface="Red Hat Text"/>
              <a:sym typeface="Red Hat Text"/>
            </a:endParaRPr>
          </a:p>
        </p:txBody>
      </p:sp>
      <p:sp>
        <p:nvSpPr>
          <p:cNvPr id="4741" name="Google Shape;4741;p414"/>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youtube.com/user/RedHatVideos</a:t>
            </a:r>
            <a:endParaRPr b="0" i="0" sz="1400" u="none" cap="none" strike="noStrike">
              <a:solidFill>
                <a:schemeClr val="lt1"/>
              </a:solidFill>
              <a:latin typeface="Red Hat Text"/>
              <a:ea typeface="Red Hat Text"/>
              <a:cs typeface="Red Hat Text"/>
              <a:sym typeface="Red Hat Text"/>
            </a:endParaRPr>
          </a:p>
        </p:txBody>
      </p:sp>
      <p:sp>
        <p:nvSpPr>
          <p:cNvPr id="4742" name="Google Shape;4742;p414"/>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facebook.com/redhatinc</a:t>
            </a:r>
            <a:endParaRPr b="0" i="0" sz="1400" u="none" cap="none" strike="noStrike">
              <a:solidFill>
                <a:schemeClr val="lt1"/>
              </a:solidFill>
              <a:latin typeface="Red Hat Text"/>
              <a:ea typeface="Red Hat Text"/>
              <a:cs typeface="Red Hat Text"/>
              <a:sym typeface="Red Hat Text"/>
            </a:endParaRPr>
          </a:p>
        </p:txBody>
      </p:sp>
      <p:sp>
        <p:nvSpPr>
          <p:cNvPr id="4743" name="Google Shape;4743;p414"/>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twitter.com/RedHat</a:t>
            </a:r>
            <a:endParaRPr b="0" i="0" sz="1400" u="none" cap="none" strike="noStrike">
              <a:solidFill>
                <a:schemeClr val="lt1"/>
              </a:solidFill>
              <a:latin typeface="Red Hat Text"/>
              <a:ea typeface="Red Hat Text"/>
              <a:cs typeface="Red Hat Text"/>
              <a:sym typeface="Red Hat Text"/>
            </a:endParaRPr>
          </a:p>
        </p:txBody>
      </p:sp>
      <p:cxnSp>
        <p:nvCxnSpPr>
          <p:cNvPr id="4744" name="Google Shape;4744;p414"/>
          <p:cNvCxnSpPr/>
          <p:nvPr/>
        </p:nvCxnSpPr>
        <p:spPr>
          <a:xfrm rot="10800000">
            <a:off x="447775" y="50"/>
            <a:ext cx="0" cy="2282700"/>
          </a:xfrm>
          <a:prstGeom prst="straightConnector1">
            <a:avLst/>
          </a:prstGeom>
          <a:noFill/>
          <a:ln cap="flat" cmpd="sng" w="9525">
            <a:solidFill>
              <a:srgbClr val="800000"/>
            </a:solidFill>
            <a:prstDash val="solid"/>
            <a:round/>
            <a:headEnd len="sm" w="sm" type="none"/>
            <a:tailEnd len="sm" w="sm" type="none"/>
          </a:ln>
        </p:spPr>
      </p:cxnSp>
      <p:cxnSp>
        <p:nvCxnSpPr>
          <p:cNvPr id="4745" name="Google Shape;4745;p414"/>
          <p:cNvCxnSpPr/>
          <p:nvPr/>
        </p:nvCxnSpPr>
        <p:spPr>
          <a:xfrm rot="10800000">
            <a:off x="447767" y="6401400"/>
            <a:ext cx="0" cy="456600"/>
          </a:xfrm>
          <a:prstGeom prst="straightConnector1">
            <a:avLst/>
          </a:prstGeom>
          <a:noFill/>
          <a:ln cap="flat" cmpd="sng" w="9525">
            <a:solidFill>
              <a:srgbClr val="800000"/>
            </a:solidFill>
            <a:prstDash val="solid"/>
            <a:round/>
            <a:headEnd len="sm" w="sm" type="none"/>
            <a:tailEnd len="sm" w="sm" type="none"/>
          </a:ln>
        </p:spPr>
      </p:cxnSp>
      <p:sp>
        <p:nvSpPr>
          <p:cNvPr id="4746" name="Google Shape;4746;p4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747" name="Shape 4747"/>
        <p:cNvGrpSpPr/>
        <p:nvPr/>
      </p:nvGrpSpPr>
      <p:grpSpPr>
        <a:xfrm>
          <a:off x="0" y="0"/>
          <a:ext cx="0" cy="0"/>
          <a:chOff x="0" y="0"/>
          <a:chExt cx="0" cy="0"/>
        </a:xfrm>
      </p:grpSpPr>
      <p:sp>
        <p:nvSpPr>
          <p:cNvPr id="4748" name="Google Shape;4748;p41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9" name="Google Shape;4749;p415"/>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4750" name="Google Shape;4750;p415"/>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600">
                <a:solidFill>
                  <a:schemeClr val="lt1"/>
                </a:solidFill>
              </a:defRPr>
            </a:lvl1pPr>
            <a:lvl2pPr lvl="1" rtl="0" algn="l">
              <a:lnSpc>
                <a:spcPct val="105000"/>
              </a:lnSpc>
              <a:spcBef>
                <a:spcPts val="0"/>
              </a:spcBef>
              <a:spcAft>
                <a:spcPts val="0"/>
              </a:spcAft>
              <a:buSzPts val="3400"/>
              <a:buNone/>
              <a:defRPr sz="4600">
                <a:solidFill>
                  <a:schemeClr val="lt1"/>
                </a:solidFill>
              </a:defRPr>
            </a:lvl2pPr>
            <a:lvl3pPr lvl="2" rtl="0" algn="l">
              <a:lnSpc>
                <a:spcPct val="105000"/>
              </a:lnSpc>
              <a:spcBef>
                <a:spcPts val="0"/>
              </a:spcBef>
              <a:spcAft>
                <a:spcPts val="0"/>
              </a:spcAft>
              <a:buSzPts val="3400"/>
              <a:buNone/>
              <a:defRPr sz="4600">
                <a:solidFill>
                  <a:schemeClr val="lt1"/>
                </a:solidFill>
              </a:defRPr>
            </a:lvl3pPr>
            <a:lvl4pPr lvl="3" rtl="0" algn="l">
              <a:lnSpc>
                <a:spcPct val="105000"/>
              </a:lnSpc>
              <a:spcBef>
                <a:spcPts val="0"/>
              </a:spcBef>
              <a:spcAft>
                <a:spcPts val="0"/>
              </a:spcAft>
              <a:buSzPts val="3400"/>
              <a:buNone/>
              <a:defRPr sz="4600">
                <a:solidFill>
                  <a:schemeClr val="lt1"/>
                </a:solidFill>
              </a:defRPr>
            </a:lvl4pPr>
            <a:lvl5pPr lvl="4" rtl="0" algn="l">
              <a:lnSpc>
                <a:spcPct val="105000"/>
              </a:lnSpc>
              <a:spcBef>
                <a:spcPts val="0"/>
              </a:spcBef>
              <a:spcAft>
                <a:spcPts val="0"/>
              </a:spcAft>
              <a:buSzPts val="3400"/>
              <a:buNone/>
              <a:defRPr sz="4600">
                <a:solidFill>
                  <a:schemeClr val="lt1"/>
                </a:solidFill>
              </a:defRPr>
            </a:lvl5pPr>
            <a:lvl6pPr lvl="5" rtl="0" algn="l">
              <a:lnSpc>
                <a:spcPct val="105000"/>
              </a:lnSpc>
              <a:spcBef>
                <a:spcPts val="0"/>
              </a:spcBef>
              <a:spcAft>
                <a:spcPts val="0"/>
              </a:spcAft>
              <a:buSzPts val="3400"/>
              <a:buNone/>
              <a:defRPr sz="4600">
                <a:solidFill>
                  <a:schemeClr val="lt1"/>
                </a:solidFill>
              </a:defRPr>
            </a:lvl6pPr>
            <a:lvl7pPr lvl="6" rtl="0" algn="l">
              <a:lnSpc>
                <a:spcPct val="105000"/>
              </a:lnSpc>
              <a:spcBef>
                <a:spcPts val="0"/>
              </a:spcBef>
              <a:spcAft>
                <a:spcPts val="0"/>
              </a:spcAft>
              <a:buSzPts val="3400"/>
              <a:buNone/>
              <a:defRPr sz="4600">
                <a:solidFill>
                  <a:schemeClr val="lt1"/>
                </a:solidFill>
              </a:defRPr>
            </a:lvl7pPr>
            <a:lvl8pPr lvl="7" rtl="0" algn="l">
              <a:lnSpc>
                <a:spcPct val="105000"/>
              </a:lnSpc>
              <a:spcBef>
                <a:spcPts val="0"/>
              </a:spcBef>
              <a:spcAft>
                <a:spcPts val="0"/>
              </a:spcAft>
              <a:buSzPts val="3400"/>
              <a:buNone/>
              <a:defRPr sz="4600">
                <a:solidFill>
                  <a:schemeClr val="lt1"/>
                </a:solidFill>
              </a:defRPr>
            </a:lvl8pPr>
            <a:lvl9pPr lvl="8" rtl="0" algn="l">
              <a:lnSpc>
                <a:spcPct val="105000"/>
              </a:lnSpc>
              <a:spcBef>
                <a:spcPts val="0"/>
              </a:spcBef>
              <a:spcAft>
                <a:spcPts val="0"/>
              </a:spcAft>
              <a:buSzPts val="3400"/>
              <a:buNone/>
              <a:defRPr sz="4600">
                <a:solidFill>
                  <a:schemeClr val="lt1"/>
                </a:solidFill>
              </a:defRPr>
            </a:lvl9pPr>
          </a:lstStyle>
          <a:p/>
        </p:txBody>
      </p:sp>
      <p:sp>
        <p:nvSpPr>
          <p:cNvPr id="4751" name="Google Shape;4751;p415"/>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sp>
        <p:nvSpPr>
          <p:cNvPr id="4752" name="Google Shape;4752;p415"/>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pic>
        <p:nvPicPr>
          <p:cNvPr id="4753" name="Google Shape;4753;p415"/>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4754" name="Google Shape;4754;p415"/>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4755" name="Google Shape;4755;p4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756" name="Shape 4756"/>
        <p:cNvGrpSpPr/>
        <p:nvPr/>
      </p:nvGrpSpPr>
      <p:grpSpPr>
        <a:xfrm>
          <a:off x="0" y="0"/>
          <a:ext cx="0" cy="0"/>
          <a:chOff x="0" y="0"/>
          <a:chExt cx="0" cy="0"/>
        </a:xfrm>
      </p:grpSpPr>
      <p:sp>
        <p:nvSpPr>
          <p:cNvPr id="4757" name="Google Shape;4757;p41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8" name="Google Shape;4758;p416"/>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400"/>
              <a:buNone/>
              <a:defRPr sz="1400">
                <a:solidFill>
                  <a:schemeClr val="lt1"/>
                </a:solidFill>
              </a:defRPr>
            </a:lvl1pPr>
            <a:lvl2pPr lvl="1" rtl="0" algn="l">
              <a:lnSpc>
                <a:spcPct val="180000"/>
              </a:lnSpc>
              <a:spcBef>
                <a:spcPts val="0"/>
              </a:spcBef>
              <a:spcAft>
                <a:spcPts val="0"/>
              </a:spcAft>
              <a:buClr>
                <a:schemeClr val="lt1"/>
              </a:buClr>
              <a:buSzPts val="1400"/>
              <a:buNone/>
              <a:defRPr sz="1400">
                <a:solidFill>
                  <a:schemeClr val="lt1"/>
                </a:solidFill>
              </a:defRPr>
            </a:lvl2pPr>
            <a:lvl3pPr lvl="2" rtl="0" algn="l">
              <a:lnSpc>
                <a:spcPct val="180000"/>
              </a:lnSpc>
              <a:spcBef>
                <a:spcPts val="0"/>
              </a:spcBef>
              <a:spcAft>
                <a:spcPts val="0"/>
              </a:spcAft>
              <a:buClr>
                <a:schemeClr val="lt1"/>
              </a:buClr>
              <a:buSzPts val="1400"/>
              <a:buNone/>
              <a:defRPr sz="1400">
                <a:solidFill>
                  <a:schemeClr val="lt1"/>
                </a:solidFill>
              </a:defRPr>
            </a:lvl3pPr>
            <a:lvl4pPr lvl="3" rtl="0" algn="l">
              <a:lnSpc>
                <a:spcPct val="180000"/>
              </a:lnSpc>
              <a:spcBef>
                <a:spcPts val="0"/>
              </a:spcBef>
              <a:spcAft>
                <a:spcPts val="0"/>
              </a:spcAft>
              <a:buClr>
                <a:schemeClr val="lt1"/>
              </a:buClr>
              <a:buSzPts val="1400"/>
              <a:buNone/>
              <a:defRPr sz="1400">
                <a:solidFill>
                  <a:schemeClr val="lt1"/>
                </a:solidFill>
              </a:defRPr>
            </a:lvl4pPr>
            <a:lvl5pPr lvl="4" rtl="0" algn="l">
              <a:lnSpc>
                <a:spcPct val="180000"/>
              </a:lnSpc>
              <a:spcBef>
                <a:spcPts val="0"/>
              </a:spcBef>
              <a:spcAft>
                <a:spcPts val="0"/>
              </a:spcAft>
              <a:buClr>
                <a:schemeClr val="lt1"/>
              </a:buClr>
              <a:buSzPts val="1400"/>
              <a:buNone/>
              <a:defRPr sz="1400">
                <a:solidFill>
                  <a:schemeClr val="lt1"/>
                </a:solidFill>
              </a:defRPr>
            </a:lvl5pPr>
            <a:lvl6pPr lvl="5" rtl="0" algn="l">
              <a:lnSpc>
                <a:spcPct val="180000"/>
              </a:lnSpc>
              <a:spcBef>
                <a:spcPts val="0"/>
              </a:spcBef>
              <a:spcAft>
                <a:spcPts val="0"/>
              </a:spcAft>
              <a:buClr>
                <a:schemeClr val="lt1"/>
              </a:buClr>
              <a:buSzPts val="1400"/>
              <a:buNone/>
              <a:defRPr sz="1400">
                <a:solidFill>
                  <a:schemeClr val="lt1"/>
                </a:solidFill>
              </a:defRPr>
            </a:lvl6pPr>
            <a:lvl7pPr lvl="6" rtl="0" algn="l">
              <a:lnSpc>
                <a:spcPct val="180000"/>
              </a:lnSpc>
              <a:spcBef>
                <a:spcPts val="0"/>
              </a:spcBef>
              <a:spcAft>
                <a:spcPts val="0"/>
              </a:spcAft>
              <a:buClr>
                <a:schemeClr val="lt1"/>
              </a:buClr>
              <a:buSzPts val="1400"/>
              <a:buNone/>
              <a:defRPr sz="1400">
                <a:solidFill>
                  <a:schemeClr val="lt1"/>
                </a:solidFill>
              </a:defRPr>
            </a:lvl7pPr>
            <a:lvl8pPr lvl="7" rtl="0" algn="l">
              <a:lnSpc>
                <a:spcPct val="180000"/>
              </a:lnSpc>
              <a:spcBef>
                <a:spcPts val="0"/>
              </a:spcBef>
              <a:spcAft>
                <a:spcPts val="0"/>
              </a:spcAft>
              <a:buClr>
                <a:schemeClr val="lt1"/>
              </a:buClr>
              <a:buSzPts val="1400"/>
              <a:buNone/>
              <a:defRPr sz="1400">
                <a:solidFill>
                  <a:schemeClr val="lt1"/>
                </a:solidFill>
              </a:defRPr>
            </a:lvl8pPr>
            <a:lvl9pPr lvl="8" rtl="0" algn="l">
              <a:lnSpc>
                <a:spcPct val="180000"/>
              </a:lnSpc>
              <a:spcBef>
                <a:spcPts val="0"/>
              </a:spcBef>
              <a:spcAft>
                <a:spcPts val="0"/>
              </a:spcAft>
              <a:buClr>
                <a:schemeClr val="lt1"/>
              </a:buClr>
              <a:buSzPts val="1400"/>
              <a:buNone/>
              <a:defRPr sz="1400">
                <a:solidFill>
                  <a:schemeClr val="lt1"/>
                </a:solidFill>
              </a:defRPr>
            </a:lvl9pPr>
          </a:lstStyle>
          <a:p/>
        </p:txBody>
      </p:sp>
      <p:sp>
        <p:nvSpPr>
          <p:cNvPr id="4759" name="Google Shape;4759;p416"/>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7000">
                <a:solidFill>
                  <a:schemeClr val="lt1"/>
                </a:solidFill>
              </a:defRPr>
            </a:lvl1pPr>
            <a:lvl2pPr lvl="1" rtl="0" algn="l">
              <a:lnSpc>
                <a:spcPct val="105000"/>
              </a:lnSpc>
              <a:spcBef>
                <a:spcPts val="0"/>
              </a:spcBef>
              <a:spcAft>
                <a:spcPts val="0"/>
              </a:spcAft>
              <a:buSzPts val="3400"/>
              <a:buNone/>
              <a:defRPr sz="7000">
                <a:solidFill>
                  <a:schemeClr val="lt1"/>
                </a:solidFill>
              </a:defRPr>
            </a:lvl2pPr>
            <a:lvl3pPr lvl="2" rtl="0" algn="l">
              <a:lnSpc>
                <a:spcPct val="105000"/>
              </a:lnSpc>
              <a:spcBef>
                <a:spcPts val="0"/>
              </a:spcBef>
              <a:spcAft>
                <a:spcPts val="0"/>
              </a:spcAft>
              <a:buSzPts val="3400"/>
              <a:buNone/>
              <a:defRPr sz="7000">
                <a:solidFill>
                  <a:schemeClr val="lt1"/>
                </a:solidFill>
              </a:defRPr>
            </a:lvl3pPr>
            <a:lvl4pPr lvl="3" rtl="0" algn="l">
              <a:lnSpc>
                <a:spcPct val="105000"/>
              </a:lnSpc>
              <a:spcBef>
                <a:spcPts val="0"/>
              </a:spcBef>
              <a:spcAft>
                <a:spcPts val="0"/>
              </a:spcAft>
              <a:buSzPts val="3400"/>
              <a:buNone/>
              <a:defRPr sz="7000">
                <a:solidFill>
                  <a:schemeClr val="lt1"/>
                </a:solidFill>
              </a:defRPr>
            </a:lvl4pPr>
            <a:lvl5pPr lvl="4" rtl="0" algn="l">
              <a:lnSpc>
                <a:spcPct val="105000"/>
              </a:lnSpc>
              <a:spcBef>
                <a:spcPts val="0"/>
              </a:spcBef>
              <a:spcAft>
                <a:spcPts val="0"/>
              </a:spcAft>
              <a:buSzPts val="3400"/>
              <a:buNone/>
              <a:defRPr sz="7000">
                <a:solidFill>
                  <a:schemeClr val="lt1"/>
                </a:solidFill>
              </a:defRPr>
            </a:lvl5pPr>
            <a:lvl6pPr lvl="5" rtl="0" algn="l">
              <a:lnSpc>
                <a:spcPct val="105000"/>
              </a:lnSpc>
              <a:spcBef>
                <a:spcPts val="0"/>
              </a:spcBef>
              <a:spcAft>
                <a:spcPts val="0"/>
              </a:spcAft>
              <a:buSzPts val="3400"/>
              <a:buNone/>
              <a:defRPr sz="7000">
                <a:solidFill>
                  <a:schemeClr val="lt1"/>
                </a:solidFill>
              </a:defRPr>
            </a:lvl6pPr>
            <a:lvl7pPr lvl="6" rtl="0" algn="l">
              <a:lnSpc>
                <a:spcPct val="105000"/>
              </a:lnSpc>
              <a:spcBef>
                <a:spcPts val="0"/>
              </a:spcBef>
              <a:spcAft>
                <a:spcPts val="0"/>
              </a:spcAft>
              <a:buSzPts val="3400"/>
              <a:buNone/>
              <a:defRPr sz="7000">
                <a:solidFill>
                  <a:schemeClr val="lt1"/>
                </a:solidFill>
              </a:defRPr>
            </a:lvl7pPr>
            <a:lvl8pPr lvl="7" rtl="0" algn="l">
              <a:lnSpc>
                <a:spcPct val="105000"/>
              </a:lnSpc>
              <a:spcBef>
                <a:spcPts val="0"/>
              </a:spcBef>
              <a:spcAft>
                <a:spcPts val="0"/>
              </a:spcAft>
              <a:buSzPts val="3400"/>
              <a:buNone/>
              <a:defRPr sz="7000">
                <a:solidFill>
                  <a:schemeClr val="lt1"/>
                </a:solidFill>
              </a:defRPr>
            </a:lvl8pPr>
            <a:lvl9pPr lvl="8" rtl="0" algn="l">
              <a:lnSpc>
                <a:spcPct val="105000"/>
              </a:lnSpc>
              <a:spcBef>
                <a:spcPts val="0"/>
              </a:spcBef>
              <a:spcAft>
                <a:spcPts val="0"/>
              </a:spcAft>
              <a:buSzPts val="3400"/>
              <a:buNone/>
              <a:defRPr sz="7000">
                <a:solidFill>
                  <a:schemeClr val="lt1"/>
                </a:solidFill>
              </a:defRPr>
            </a:lvl9pPr>
          </a:lstStyle>
          <a:p/>
        </p:txBody>
      </p:sp>
      <p:pic>
        <p:nvPicPr>
          <p:cNvPr id="4760" name="Google Shape;4760;p416"/>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sp>
        <p:nvSpPr>
          <p:cNvPr id="4761" name="Google Shape;4761;p416"/>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linkedin.com/company/red-hat</a:t>
            </a:r>
            <a:endParaRPr b="0" i="0" sz="1400" u="none" cap="none" strike="noStrike">
              <a:solidFill>
                <a:schemeClr val="lt1"/>
              </a:solidFill>
              <a:latin typeface="Red Hat Text"/>
              <a:ea typeface="Red Hat Text"/>
              <a:cs typeface="Red Hat Text"/>
              <a:sym typeface="Red Hat Text"/>
            </a:endParaRPr>
          </a:p>
        </p:txBody>
      </p:sp>
      <p:sp>
        <p:nvSpPr>
          <p:cNvPr id="4762" name="Google Shape;4762;p416"/>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youtube.com/user/RedHatVideos</a:t>
            </a:r>
            <a:endParaRPr b="0" i="0" sz="1400" u="none" cap="none" strike="noStrike">
              <a:solidFill>
                <a:schemeClr val="lt1"/>
              </a:solidFill>
              <a:latin typeface="Red Hat Text"/>
              <a:ea typeface="Red Hat Text"/>
              <a:cs typeface="Red Hat Text"/>
              <a:sym typeface="Red Hat Text"/>
            </a:endParaRPr>
          </a:p>
        </p:txBody>
      </p:sp>
      <p:sp>
        <p:nvSpPr>
          <p:cNvPr id="4763" name="Google Shape;4763;p416"/>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facebook.com/redhatinc</a:t>
            </a:r>
            <a:endParaRPr b="0" i="0" sz="1400" u="none" cap="none" strike="noStrike">
              <a:solidFill>
                <a:schemeClr val="lt1"/>
              </a:solidFill>
              <a:latin typeface="Red Hat Text"/>
              <a:ea typeface="Red Hat Text"/>
              <a:cs typeface="Red Hat Text"/>
              <a:sym typeface="Red Hat Text"/>
            </a:endParaRPr>
          </a:p>
        </p:txBody>
      </p:sp>
      <p:sp>
        <p:nvSpPr>
          <p:cNvPr id="4764" name="Google Shape;4764;p416"/>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twitter.com/RedHat</a:t>
            </a:r>
            <a:endParaRPr b="0" i="0" sz="1400" u="none" cap="none" strike="noStrike">
              <a:solidFill>
                <a:schemeClr val="lt1"/>
              </a:solidFill>
              <a:latin typeface="Red Hat Text"/>
              <a:ea typeface="Red Hat Text"/>
              <a:cs typeface="Red Hat Text"/>
              <a:sym typeface="Red Hat Text"/>
            </a:endParaRPr>
          </a:p>
        </p:txBody>
      </p:sp>
      <p:cxnSp>
        <p:nvCxnSpPr>
          <p:cNvPr id="4765" name="Google Shape;4765;p416"/>
          <p:cNvCxnSpPr/>
          <p:nvPr/>
        </p:nvCxnSpPr>
        <p:spPr>
          <a:xfrm rot="10800000">
            <a:off x="447775" y="50"/>
            <a:ext cx="0" cy="2282700"/>
          </a:xfrm>
          <a:prstGeom prst="straightConnector1">
            <a:avLst/>
          </a:prstGeom>
          <a:noFill/>
          <a:ln cap="flat" cmpd="sng" w="9525">
            <a:solidFill>
              <a:srgbClr val="EE0000"/>
            </a:solidFill>
            <a:prstDash val="solid"/>
            <a:round/>
            <a:headEnd len="sm" w="sm" type="none"/>
            <a:tailEnd len="sm" w="sm" type="none"/>
          </a:ln>
        </p:spPr>
      </p:cxnSp>
      <p:cxnSp>
        <p:nvCxnSpPr>
          <p:cNvPr id="4766" name="Google Shape;4766;p416"/>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4767" name="Google Shape;4767;p4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68" name="Google Shape;4768;p416"/>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4769" name="Google Shape;4769;p416"/>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4770" name="Google Shape;4770;p416"/>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4771" name="Google Shape;4771;p416"/>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4772" name="Shape 4772"/>
        <p:cNvGrpSpPr/>
        <p:nvPr/>
      </p:nvGrpSpPr>
      <p:grpSpPr>
        <a:xfrm>
          <a:off x="0" y="0"/>
          <a:ext cx="0" cy="0"/>
          <a:chOff x="0" y="0"/>
          <a:chExt cx="0" cy="0"/>
        </a:xfrm>
      </p:grpSpPr>
      <p:sp>
        <p:nvSpPr>
          <p:cNvPr id="4773" name="Google Shape;4773;p41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74" name="Google Shape;4774;p417"/>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4775" name="Google Shape;4775;p417"/>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4776" name="Google Shape;4776;p417"/>
          <p:cNvSpPr txBox="1"/>
          <p:nvPr>
            <p:ph idx="1" type="subTitle"/>
          </p:nvPr>
        </p:nvSpPr>
        <p:spPr>
          <a:xfrm>
            <a:off x="5660525" y="3971650"/>
            <a:ext cx="4446300" cy="914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Clr>
                <a:schemeClr val="dk1"/>
              </a:buClr>
              <a:buSzPts val="1800"/>
              <a:buNone/>
              <a:defRPr sz="1800">
                <a:solidFill>
                  <a:schemeClr val="dk1"/>
                </a:solidFill>
              </a:defRPr>
            </a:lvl1pPr>
            <a:lvl2pPr lvl="1" rtl="0" algn="l">
              <a:lnSpc>
                <a:spcPct val="140000"/>
              </a:lnSpc>
              <a:spcBef>
                <a:spcPts val="0"/>
              </a:spcBef>
              <a:spcAft>
                <a:spcPts val="0"/>
              </a:spcAft>
              <a:buClr>
                <a:schemeClr val="dk1"/>
              </a:buClr>
              <a:buSzPts val="1800"/>
              <a:buNone/>
              <a:defRPr sz="1800">
                <a:solidFill>
                  <a:schemeClr val="dk1"/>
                </a:solidFill>
              </a:defRPr>
            </a:lvl2pPr>
            <a:lvl3pPr lvl="2" rtl="0" algn="l">
              <a:lnSpc>
                <a:spcPct val="140000"/>
              </a:lnSpc>
              <a:spcBef>
                <a:spcPts val="0"/>
              </a:spcBef>
              <a:spcAft>
                <a:spcPts val="0"/>
              </a:spcAft>
              <a:buClr>
                <a:schemeClr val="dk1"/>
              </a:buClr>
              <a:buSzPts val="1800"/>
              <a:buNone/>
              <a:defRPr sz="1800">
                <a:solidFill>
                  <a:schemeClr val="dk1"/>
                </a:solidFill>
              </a:defRPr>
            </a:lvl3pPr>
            <a:lvl4pPr lvl="3" rtl="0" algn="l">
              <a:lnSpc>
                <a:spcPct val="140000"/>
              </a:lnSpc>
              <a:spcBef>
                <a:spcPts val="0"/>
              </a:spcBef>
              <a:spcAft>
                <a:spcPts val="0"/>
              </a:spcAft>
              <a:buClr>
                <a:schemeClr val="dk1"/>
              </a:buClr>
              <a:buSzPts val="1800"/>
              <a:buNone/>
              <a:defRPr sz="1800">
                <a:solidFill>
                  <a:schemeClr val="dk1"/>
                </a:solidFill>
              </a:defRPr>
            </a:lvl4pPr>
            <a:lvl5pPr lvl="4" rtl="0" algn="l">
              <a:lnSpc>
                <a:spcPct val="140000"/>
              </a:lnSpc>
              <a:spcBef>
                <a:spcPts val="0"/>
              </a:spcBef>
              <a:spcAft>
                <a:spcPts val="0"/>
              </a:spcAft>
              <a:buClr>
                <a:schemeClr val="dk1"/>
              </a:buClr>
              <a:buSzPts val="1800"/>
              <a:buNone/>
              <a:defRPr sz="1800">
                <a:solidFill>
                  <a:schemeClr val="dk1"/>
                </a:solidFill>
              </a:defRPr>
            </a:lvl5pPr>
            <a:lvl6pPr lvl="5" rtl="0" algn="l">
              <a:lnSpc>
                <a:spcPct val="140000"/>
              </a:lnSpc>
              <a:spcBef>
                <a:spcPts val="0"/>
              </a:spcBef>
              <a:spcAft>
                <a:spcPts val="0"/>
              </a:spcAft>
              <a:buClr>
                <a:schemeClr val="dk1"/>
              </a:buClr>
              <a:buSzPts val="1800"/>
              <a:buNone/>
              <a:defRPr sz="1800">
                <a:solidFill>
                  <a:schemeClr val="dk1"/>
                </a:solidFill>
              </a:defRPr>
            </a:lvl6pPr>
            <a:lvl7pPr lvl="6" rtl="0" algn="l">
              <a:lnSpc>
                <a:spcPct val="140000"/>
              </a:lnSpc>
              <a:spcBef>
                <a:spcPts val="0"/>
              </a:spcBef>
              <a:spcAft>
                <a:spcPts val="0"/>
              </a:spcAft>
              <a:buClr>
                <a:schemeClr val="dk1"/>
              </a:buClr>
              <a:buSzPts val="1800"/>
              <a:buNone/>
              <a:defRPr sz="1800">
                <a:solidFill>
                  <a:schemeClr val="dk1"/>
                </a:solidFill>
              </a:defRPr>
            </a:lvl7pPr>
            <a:lvl8pPr lvl="7" rtl="0" algn="l">
              <a:lnSpc>
                <a:spcPct val="140000"/>
              </a:lnSpc>
              <a:spcBef>
                <a:spcPts val="0"/>
              </a:spcBef>
              <a:spcAft>
                <a:spcPts val="0"/>
              </a:spcAft>
              <a:buClr>
                <a:schemeClr val="dk1"/>
              </a:buClr>
              <a:buSzPts val="1800"/>
              <a:buNone/>
              <a:defRPr sz="1800">
                <a:solidFill>
                  <a:schemeClr val="dk1"/>
                </a:solidFill>
              </a:defRPr>
            </a:lvl8pPr>
            <a:lvl9pPr lvl="8" rtl="0" algn="l">
              <a:lnSpc>
                <a:spcPct val="140000"/>
              </a:lnSpc>
              <a:spcBef>
                <a:spcPts val="0"/>
              </a:spcBef>
              <a:spcAft>
                <a:spcPts val="0"/>
              </a:spcAft>
              <a:buClr>
                <a:schemeClr val="dk1"/>
              </a:buClr>
              <a:buSzPts val="1800"/>
              <a:buNone/>
              <a:defRPr sz="1800">
                <a:solidFill>
                  <a:schemeClr val="dk1"/>
                </a:solidFill>
              </a:defRPr>
            </a:lvl9pPr>
          </a:lstStyle>
          <a:p/>
        </p:txBody>
      </p:sp>
      <p:sp>
        <p:nvSpPr>
          <p:cNvPr id="4777" name="Google Shape;4777;p417"/>
          <p:cNvSpPr txBox="1"/>
          <p:nvPr>
            <p:ph type="title"/>
          </p:nvPr>
        </p:nvSpPr>
        <p:spPr>
          <a:xfrm>
            <a:off x="5660525" y="1709031"/>
            <a:ext cx="5736300" cy="2117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9pPr>
          </a:lstStyle>
          <a:p/>
        </p:txBody>
      </p:sp>
      <p:sp>
        <p:nvSpPr>
          <p:cNvPr id="4778" name="Google Shape;4778;p417"/>
          <p:cNvSpPr txBox="1"/>
          <p:nvPr>
            <p:ph idx="2" type="subTitle"/>
          </p:nvPr>
        </p:nvSpPr>
        <p:spPr>
          <a:xfrm>
            <a:off x="5660525" y="5318275"/>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dk1"/>
              </a:buClr>
              <a:buSzPts val="1200"/>
              <a:buNone/>
              <a:defRPr sz="1200">
                <a:solidFill>
                  <a:schemeClr val="dk1"/>
                </a:solidFill>
              </a:defRPr>
            </a:lvl1pPr>
            <a:lvl2pPr lvl="1" rtl="0" algn="l">
              <a:lnSpc>
                <a:spcPct val="135000"/>
              </a:lnSpc>
              <a:spcBef>
                <a:spcPts val="0"/>
              </a:spcBef>
              <a:spcAft>
                <a:spcPts val="0"/>
              </a:spcAft>
              <a:buClr>
                <a:schemeClr val="dk1"/>
              </a:buClr>
              <a:buSzPts val="1200"/>
              <a:buNone/>
              <a:defRPr sz="1200">
                <a:solidFill>
                  <a:schemeClr val="dk1"/>
                </a:solidFill>
              </a:defRPr>
            </a:lvl2pPr>
            <a:lvl3pPr lvl="2" rtl="0" algn="l">
              <a:lnSpc>
                <a:spcPct val="135000"/>
              </a:lnSpc>
              <a:spcBef>
                <a:spcPts val="0"/>
              </a:spcBef>
              <a:spcAft>
                <a:spcPts val="0"/>
              </a:spcAft>
              <a:buClr>
                <a:schemeClr val="dk1"/>
              </a:buClr>
              <a:buSzPts val="1200"/>
              <a:buNone/>
              <a:defRPr sz="1200">
                <a:solidFill>
                  <a:schemeClr val="dk1"/>
                </a:solidFill>
              </a:defRPr>
            </a:lvl3pPr>
            <a:lvl4pPr lvl="3" rtl="0" algn="l">
              <a:lnSpc>
                <a:spcPct val="135000"/>
              </a:lnSpc>
              <a:spcBef>
                <a:spcPts val="0"/>
              </a:spcBef>
              <a:spcAft>
                <a:spcPts val="0"/>
              </a:spcAft>
              <a:buClr>
                <a:schemeClr val="dk1"/>
              </a:buClr>
              <a:buSzPts val="1200"/>
              <a:buNone/>
              <a:defRPr sz="1200">
                <a:solidFill>
                  <a:schemeClr val="dk1"/>
                </a:solidFill>
              </a:defRPr>
            </a:lvl4pPr>
            <a:lvl5pPr lvl="4" rtl="0" algn="l">
              <a:lnSpc>
                <a:spcPct val="135000"/>
              </a:lnSpc>
              <a:spcBef>
                <a:spcPts val="0"/>
              </a:spcBef>
              <a:spcAft>
                <a:spcPts val="0"/>
              </a:spcAft>
              <a:buClr>
                <a:schemeClr val="dk1"/>
              </a:buClr>
              <a:buSzPts val="1200"/>
              <a:buNone/>
              <a:defRPr sz="1200">
                <a:solidFill>
                  <a:schemeClr val="dk1"/>
                </a:solidFill>
              </a:defRPr>
            </a:lvl5pPr>
            <a:lvl6pPr lvl="5" rtl="0" algn="l">
              <a:lnSpc>
                <a:spcPct val="135000"/>
              </a:lnSpc>
              <a:spcBef>
                <a:spcPts val="0"/>
              </a:spcBef>
              <a:spcAft>
                <a:spcPts val="0"/>
              </a:spcAft>
              <a:buClr>
                <a:schemeClr val="dk1"/>
              </a:buClr>
              <a:buSzPts val="1200"/>
              <a:buNone/>
              <a:defRPr sz="1200">
                <a:solidFill>
                  <a:schemeClr val="dk1"/>
                </a:solidFill>
              </a:defRPr>
            </a:lvl6pPr>
            <a:lvl7pPr lvl="6" rtl="0" algn="l">
              <a:lnSpc>
                <a:spcPct val="135000"/>
              </a:lnSpc>
              <a:spcBef>
                <a:spcPts val="0"/>
              </a:spcBef>
              <a:spcAft>
                <a:spcPts val="0"/>
              </a:spcAft>
              <a:buClr>
                <a:schemeClr val="dk1"/>
              </a:buClr>
              <a:buSzPts val="1200"/>
              <a:buNone/>
              <a:defRPr sz="1200">
                <a:solidFill>
                  <a:schemeClr val="dk1"/>
                </a:solidFill>
              </a:defRPr>
            </a:lvl7pPr>
            <a:lvl8pPr lvl="7" rtl="0" algn="l">
              <a:lnSpc>
                <a:spcPct val="135000"/>
              </a:lnSpc>
              <a:spcBef>
                <a:spcPts val="0"/>
              </a:spcBef>
              <a:spcAft>
                <a:spcPts val="0"/>
              </a:spcAft>
              <a:buClr>
                <a:schemeClr val="dk1"/>
              </a:buClr>
              <a:buSzPts val="1200"/>
              <a:buNone/>
              <a:defRPr sz="1200">
                <a:solidFill>
                  <a:schemeClr val="dk1"/>
                </a:solidFill>
              </a:defRPr>
            </a:lvl8pPr>
            <a:lvl9pPr lvl="8" rtl="0" algn="l">
              <a:lnSpc>
                <a:spcPct val="135000"/>
              </a:lnSpc>
              <a:spcBef>
                <a:spcPts val="0"/>
              </a:spcBef>
              <a:spcAft>
                <a:spcPts val="0"/>
              </a:spcAft>
              <a:buClr>
                <a:schemeClr val="dk1"/>
              </a:buClr>
              <a:buSzPts val="1200"/>
              <a:buNone/>
              <a:defRPr sz="1200">
                <a:solidFill>
                  <a:schemeClr val="dk1"/>
                </a:solidFill>
              </a:defRPr>
            </a:lvl9pPr>
          </a:lstStyle>
          <a:p/>
        </p:txBody>
      </p:sp>
      <p:sp>
        <p:nvSpPr>
          <p:cNvPr id="4779" name="Google Shape;4779;p417"/>
          <p:cNvSpPr txBox="1"/>
          <p:nvPr>
            <p:ph idx="3"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780" name="Google Shape;4780;p4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4781" name="Shape 4781"/>
        <p:cNvGrpSpPr/>
        <p:nvPr/>
      </p:nvGrpSpPr>
      <p:grpSpPr>
        <a:xfrm>
          <a:off x="0" y="0"/>
          <a:ext cx="0" cy="0"/>
          <a:chOff x="0" y="0"/>
          <a:chExt cx="0" cy="0"/>
        </a:xfrm>
      </p:grpSpPr>
      <p:sp>
        <p:nvSpPr>
          <p:cNvPr id="4782" name="Google Shape;4782;p41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3" name="Google Shape;4783;p418"/>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4784" name="Google Shape;4784;p418"/>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4785" name="Google Shape;4785;p418"/>
          <p:cNvSpPr txBox="1"/>
          <p:nvPr>
            <p:ph type="title"/>
          </p:nvPr>
        </p:nvSpPr>
        <p:spPr>
          <a:xfrm>
            <a:off x="5660525" y="568626"/>
            <a:ext cx="5736300" cy="1929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9pPr>
          </a:lstStyle>
          <a:p/>
        </p:txBody>
      </p:sp>
      <p:sp>
        <p:nvSpPr>
          <p:cNvPr id="4786" name="Google Shape;4786;p418"/>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787" name="Google Shape;4787;p418"/>
          <p:cNvSpPr txBox="1"/>
          <p:nvPr>
            <p:ph idx="2" type="subTitle"/>
          </p:nvPr>
        </p:nvSpPr>
        <p:spPr>
          <a:xfrm>
            <a:off x="5660525" y="2752400"/>
            <a:ext cx="44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dk1"/>
              </a:buClr>
              <a:buSzPts val="1400"/>
              <a:buNone/>
              <a:defRPr sz="1400">
                <a:solidFill>
                  <a:schemeClr val="dk1"/>
                </a:solidFill>
              </a:defRPr>
            </a:lvl1pPr>
            <a:lvl2pPr lvl="1" rtl="0" algn="l">
              <a:lnSpc>
                <a:spcPct val="180000"/>
              </a:lnSpc>
              <a:spcBef>
                <a:spcPts val="0"/>
              </a:spcBef>
              <a:spcAft>
                <a:spcPts val="0"/>
              </a:spcAft>
              <a:buClr>
                <a:schemeClr val="dk1"/>
              </a:buClr>
              <a:buSzPts val="1400"/>
              <a:buNone/>
              <a:defRPr sz="1400">
                <a:solidFill>
                  <a:schemeClr val="dk1"/>
                </a:solidFill>
              </a:defRPr>
            </a:lvl2pPr>
            <a:lvl3pPr lvl="2" rtl="0" algn="l">
              <a:lnSpc>
                <a:spcPct val="180000"/>
              </a:lnSpc>
              <a:spcBef>
                <a:spcPts val="0"/>
              </a:spcBef>
              <a:spcAft>
                <a:spcPts val="0"/>
              </a:spcAft>
              <a:buClr>
                <a:schemeClr val="dk1"/>
              </a:buClr>
              <a:buSzPts val="1400"/>
              <a:buNone/>
              <a:defRPr sz="1400">
                <a:solidFill>
                  <a:schemeClr val="dk1"/>
                </a:solidFill>
              </a:defRPr>
            </a:lvl3pPr>
            <a:lvl4pPr lvl="3" rtl="0" algn="l">
              <a:lnSpc>
                <a:spcPct val="180000"/>
              </a:lnSpc>
              <a:spcBef>
                <a:spcPts val="0"/>
              </a:spcBef>
              <a:spcAft>
                <a:spcPts val="0"/>
              </a:spcAft>
              <a:buClr>
                <a:schemeClr val="dk1"/>
              </a:buClr>
              <a:buSzPts val="1400"/>
              <a:buNone/>
              <a:defRPr sz="1400">
                <a:solidFill>
                  <a:schemeClr val="dk1"/>
                </a:solidFill>
              </a:defRPr>
            </a:lvl4pPr>
            <a:lvl5pPr lvl="4" rtl="0" algn="l">
              <a:lnSpc>
                <a:spcPct val="180000"/>
              </a:lnSpc>
              <a:spcBef>
                <a:spcPts val="0"/>
              </a:spcBef>
              <a:spcAft>
                <a:spcPts val="0"/>
              </a:spcAft>
              <a:buClr>
                <a:schemeClr val="dk1"/>
              </a:buClr>
              <a:buSzPts val="1400"/>
              <a:buNone/>
              <a:defRPr sz="1400">
                <a:solidFill>
                  <a:schemeClr val="dk1"/>
                </a:solidFill>
              </a:defRPr>
            </a:lvl5pPr>
            <a:lvl6pPr lvl="5" rtl="0" algn="l">
              <a:lnSpc>
                <a:spcPct val="180000"/>
              </a:lnSpc>
              <a:spcBef>
                <a:spcPts val="0"/>
              </a:spcBef>
              <a:spcAft>
                <a:spcPts val="0"/>
              </a:spcAft>
              <a:buClr>
                <a:schemeClr val="dk1"/>
              </a:buClr>
              <a:buSzPts val="1400"/>
              <a:buNone/>
              <a:defRPr sz="1400">
                <a:solidFill>
                  <a:schemeClr val="dk1"/>
                </a:solidFill>
              </a:defRPr>
            </a:lvl6pPr>
            <a:lvl7pPr lvl="6" rtl="0" algn="l">
              <a:lnSpc>
                <a:spcPct val="180000"/>
              </a:lnSpc>
              <a:spcBef>
                <a:spcPts val="0"/>
              </a:spcBef>
              <a:spcAft>
                <a:spcPts val="0"/>
              </a:spcAft>
              <a:buClr>
                <a:schemeClr val="dk1"/>
              </a:buClr>
              <a:buSzPts val="1400"/>
              <a:buNone/>
              <a:defRPr sz="1400">
                <a:solidFill>
                  <a:schemeClr val="dk1"/>
                </a:solidFill>
              </a:defRPr>
            </a:lvl7pPr>
            <a:lvl8pPr lvl="7" rtl="0" algn="l">
              <a:lnSpc>
                <a:spcPct val="180000"/>
              </a:lnSpc>
              <a:spcBef>
                <a:spcPts val="0"/>
              </a:spcBef>
              <a:spcAft>
                <a:spcPts val="0"/>
              </a:spcAft>
              <a:buClr>
                <a:schemeClr val="dk1"/>
              </a:buClr>
              <a:buSzPts val="1400"/>
              <a:buNone/>
              <a:defRPr sz="1400">
                <a:solidFill>
                  <a:schemeClr val="dk1"/>
                </a:solidFill>
              </a:defRPr>
            </a:lvl8pPr>
            <a:lvl9pPr lvl="8" rtl="0" algn="l">
              <a:lnSpc>
                <a:spcPct val="180000"/>
              </a:lnSpc>
              <a:spcBef>
                <a:spcPts val="0"/>
              </a:spcBef>
              <a:spcAft>
                <a:spcPts val="0"/>
              </a:spcAft>
              <a:buClr>
                <a:schemeClr val="dk1"/>
              </a:buClr>
              <a:buSzPts val="1400"/>
              <a:buNone/>
              <a:defRPr sz="1400">
                <a:solidFill>
                  <a:schemeClr val="dk1"/>
                </a:solidFill>
              </a:defRPr>
            </a:lvl9pPr>
          </a:lstStyle>
          <a:p/>
        </p:txBody>
      </p:sp>
      <p:sp>
        <p:nvSpPr>
          <p:cNvPr id="4788" name="Google Shape;4788;p418"/>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d Hat Text"/>
                <a:ea typeface="Red Hat Text"/>
                <a:cs typeface="Red Hat Text"/>
                <a:sym typeface="Red Hat Text"/>
              </a:rPr>
              <a:t>linkedin.com/company/red-hat</a:t>
            </a:r>
            <a:endParaRPr b="0" i="0" sz="1200" u="none" cap="none" strike="noStrike">
              <a:solidFill>
                <a:schemeClr val="dk1"/>
              </a:solidFill>
              <a:latin typeface="Red Hat Text"/>
              <a:ea typeface="Red Hat Text"/>
              <a:cs typeface="Red Hat Text"/>
              <a:sym typeface="Red Hat Text"/>
            </a:endParaRPr>
          </a:p>
        </p:txBody>
      </p:sp>
      <p:sp>
        <p:nvSpPr>
          <p:cNvPr id="4789" name="Google Shape;4789;p418"/>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d Hat Text"/>
                <a:ea typeface="Red Hat Text"/>
                <a:cs typeface="Red Hat Text"/>
                <a:sym typeface="Red Hat Text"/>
              </a:rPr>
              <a:t>youtube.com/user/RedHatVideos</a:t>
            </a:r>
            <a:endParaRPr b="0" i="0" sz="1200" u="none" cap="none" strike="noStrike">
              <a:solidFill>
                <a:schemeClr val="dk1"/>
              </a:solidFill>
              <a:latin typeface="Red Hat Text"/>
              <a:ea typeface="Red Hat Text"/>
              <a:cs typeface="Red Hat Text"/>
              <a:sym typeface="Red Hat Text"/>
            </a:endParaRPr>
          </a:p>
        </p:txBody>
      </p:sp>
      <p:sp>
        <p:nvSpPr>
          <p:cNvPr id="4790" name="Google Shape;4790;p418"/>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d Hat Text"/>
                <a:ea typeface="Red Hat Text"/>
                <a:cs typeface="Red Hat Text"/>
                <a:sym typeface="Red Hat Text"/>
              </a:rPr>
              <a:t>facebook.com/redhatinc</a:t>
            </a:r>
            <a:endParaRPr b="0" i="0" sz="1200" u="none" cap="none" strike="noStrike">
              <a:solidFill>
                <a:schemeClr val="dk1"/>
              </a:solidFill>
              <a:latin typeface="Red Hat Text"/>
              <a:ea typeface="Red Hat Text"/>
              <a:cs typeface="Red Hat Text"/>
              <a:sym typeface="Red Hat Text"/>
            </a:endParaRPr>
          </a:p>
        </p:txBody>
      </p:sp>
      <p:sp>
        <p:nvSpPr>
          <p:cNvPr id="4791" name="Google Shape;4791;p418"/>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d Hat Text"/>
                <a:ea typeface="Red Hat Text"/>
                <a:cs typeface="Red Hat Text"/>
                <a:sym typeface="Red Hat Text"/>
              </a:rPr>
              <a:t>twitter.com/RedHat</a:t>
            </a:r>
            <a:endParaRPr b="0" i="0" sz="1200" u="none" cap="none" strike="noStrike">
              <a:solidFill>
                <a:schemeClr val="dk1"/>
              </a:solidFill>
              <a:latin typeface="Red Hat Text"/>
              <a:ea typeface="Red Hat Text"/>
              <a:cs typeface="Red Hat Text"/>
              <a:sym typeface="Red Hat Text"/>
            </a:endParaRPr>
          </a:p>
        </p:txBody>
      </p:sp>
      <p:pic>
        <p:nvPicPr>
          <p:cNvPr id="4792" name="Google Shape;4792;p418"/>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4793" name="Google Shape;4793;p418"/>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4794" name="Google Shape;4794;p418"/>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4795" name="Google Shape;4795;p418"/>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4796" name="Google Shape;4796;p4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4797" name="Shape 4797"/>
        <p:cNvGrpSpPr/>
        <p:nvPr/>
      </p:nvGrpSpPr>
      <p:grpSpPr>
        <a:xfrm>
          <a:off x="0" y="0"/>
          <a:ext cx="0" cy="0"/>
          <a:chOff x="0" y="0"/>
          <a:chExt cx="0" cy="0"/>
        </a:xfrm>
      </p:grpSpPr>
      <p:sp>
        <p:nvSpPr>
          <p:cNvPr id="4798" name="Google Shape;4798;p419"/>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799" name="Google Shape;4799;p419"/>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cxnSp>
        <p:nvCxnSpPr>
          <p:cNvPr id="4800" name="Google Shape;4800;p419"/>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4801" name="Google Shape;4801;p41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4802" name="Google Shape;4802;p419"/>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400">
                <a:solidFill>
                  <a:schemeClr val="lt1"/>
                </a:solidFill>
              </a:defRPr>
            </a:lvl1pPr>
            <a:lvl2pPr lvl="1" rtl="0" algn="l">
              <a:lnSpc>
                <a:spcPct val="174000"/>
              </a:lnSpc>
              <a:spcBef>
                <a:spcPts val="0"/>
              </a:spcBef>
              <a:spcAft>
                <a:spcPts val="0"/>
              </a:spcAft>
              <a:buSzPts val="1400"/>
              <a:buNone/>
              <a:defRPr sz="1400">
                <a:solidFill>
                  <a:schemeClr val="lt1"/>
                </a:solidFill>
              </a:defRPr>
            </a:lvl2pPr>
            <a:lvl3pPr lvl="2" rtl="0" algn="l">
              <a:lnSpc>
                <a:spcPct val="174000"/>
              </a:lnSpc>
              <a:spcBef>
                <a:spcPts val="0"/>
              </a:spcBef>
              <a:spcAft>
                <a:spcPts val="0"/>
              </a:spcAft>
              <a:buSzPts val="1400"/>
              <a:buNone/>
              <a:defRPr sz="1400">
                <a:solidFill>
                  <a:schemeClr val="lt1"/>
                </a:solidFill>
              </a:defRPr>
            </a:lvl3pPr>
            <a:lvl4pPr lvl="3" rtl="0" algn="l">
              <a:lnSpc>
                <a:spcPct val="174000"/>
              </a:lnSpc>
              <a:spcBef>
                <a:spcPts val="0"/>
              </a:spcBef>
              <a:spcAft>
                <a:spcPts val="0"/>
              </a:spcAft>
              <a:buSzPts val="1400"/>
              <a:buNone/>
              <a:defRPr sz="1400">
                <a:solidFill>
                  <a:schemeClr val="lt1"/>
                </a:solidFill>
              </a:defRPr>
            </a:lvl4pPr>
            <a:lvl5pPr lvl="4" rtl="0" algn="l">
              <a:lnSpc>
                <a:spcPct val="174000"/>
              </a:lnSpc>
              <a:spcBef>
                <a:spcPts val="0"/>
              </a:spcBef>
              <a:spcAft>
                <a:spcPts val="0"/>
              </a:spcAft>
              <a:buSzPts val="1400"/>
              <a:buNone/>
              <a:defRPr sz="1400">
                <a:solidFill>
                  <a:schemeClr val="lt1"/>
                </a:solidFill>
              </a:defRPr>
            </a:lvl5pPr>
            <a:lvl6pPr lvl="5" rtl="0" algn="l">
              <a:lnSpc>
                <a:spcPct val="174000"/>
              </a:lnSpc>
              <a:spcBef>
                <a:spcPts val="0"/>
              </a:spcBef>
              <a:spcAft>
                <a:spcPts val="0"/>
              </a:spcAft>
              <a:buSzPts val="1400"/>
              <a:buNone/>
              <a:defRPr sz="1400">
                <a:solidFill>
                  <a:schemeClr val="lt1"/>
                </a:solidFill>
              </a:defRPr>
            </a:lvl6pPr>
            <a:lvl7pPr lvl="6" rtl="0" algn="l">
              <a:lnSpc>
                <a:spcPct val="174000"/>
              </a:lnSpc>
              <a:spcBef>
                <a:spcPts val="0"/>
              </a:spcBef>
              <a:spcAft>
                <a:spcPts val="0"/>
              </a:spcAft>
              <a:buSzPts val="1400"/>
              <a:buNone/>
              <a:defRPr sz="1400">
                <a:solidFill>
                  <a:schemeClr val="lt1"/>
                </a:solidFill>
              </a:defRPr>
            </a:lvl7pPr>
            <a:lvl8pPr lvl="7" rtl="0" algn="l">
              <a:lnSpc>
                <a:spcPct val="174000"/>
              </a:lnSpc>
              <a:spcBef>
                <a:spcPts val="0"/>
              </a:spcBef>
              <a:spcAft>
                <a:spcPts val="0"/>
              </a:spcAft>
              <a:buSzPts val="1400"/>
              <a:buNone/>
              <a:defRPr sz="1400">
                <a:solidFill>
                  <a:schemeClr val="lt1"/>
                </a:solidFill>
              </a:defRPr>
            </a:lvl8pPr>
            <a:lvl9pPr lvl="8" rtl="0" algn="l">
              <a:lnSpc>
                <a:spcPct val="174000"/>
              </a:lnSpc>
              <a:spcBef>
                <a:spcPts val="0"/>
              </a:spcBef>
              <a:spcAft>
                <a:spcPts val="0"/>
              </a:spcAft>
              <a:buSzPts val="1400"/>
              <a:buNone/>
              <a:defRPr sz="1400">
                <a:solidFill>
                  <a:schemeClr val="lt1"/>
                </a:solidFill>
              </a:defRPr>
            </a:lvl9pPr>
          </a:lstStyle>
          <a:p/>
        </p:txBody>
      </p:sp>
      <p:pic>
        <p:nvPicPr>
          <p:cNvPr id="4803" name="Google Shape;4803;p419"/>
          <p:cNvPicPr preferRelativeResize="0"/>
          <p:nvPr/>
        </p:nvPicPr>
        <p:blipFill rotWithShape="1">
          <a:blip r:embed="rId3">
            <a:alphaModFix/>
          </a:blip>
          <a:srcRect b="0" l="0" r="0" t="0"/>
          <a:stretch/>
        </p:blipFill>
        <p:spPr>
          <a:xfrm>
            <a:off x="10711279" y="6312505"/>
            <a:ext cx="975850" cy="229612"/>
          </a:xfrm>
          <a:prstGeom prst="rect">
            <a:avLst/>
          </a:prstGeom>
          <a:noFill/>
          <a:ln>
            <a:noFill/>
          </a:ln>
        </p:spPr>
      </p:pic>
      <p:sp>
        <p:nvSpPr>
          <p:cNvPr id="4804" name="Google Shape;4804;p4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4805" name="Shape 4805"/>
        <p:cNvGrpSpPr/>
        <p:nvPr/>
      </p:nvGrpSpPr>
      <p:grpSpPr>
        <a:xfrm>
          <a:off x="0" y="0"/>
          <a:ext cx="0" cy="0"/>
          <a:chOff x="0" y="0"/>
          <a:chExt cx="0" cy="0"/>
        </a:xfrm>
      </p:grpSpPr>
      <p:sp>
        <p:nvSpPr>
          <p:cNvPr id="4806" name="Google Shape;4806;p420"/>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807" name="Google Shape;4807;p42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cxnSp>
        <p:nvCxnSpPr>
          <p:cNvPr id="4808" name="Google Shape;4808;p42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4809" name="Google Shape;4809;p42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4810" name="Google Shape;4810;p420"/>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400">
                <a:solidFill>
                  <a:srgbClr val="EBEBEB"/>
                </a:solidFill>
              </a:defRPr>
            </a:lvl1pPr>
            <a:lvl2pPr lvl="1" rtl="0" algn="l">
              <a:lnSpc>
                <a:spcPct val="174000"/>
              </a:lnSpc>
              <a:spcBef>
                <a:spcPts val="0"/>
              </a:spcBef>
              <a:spcAft>
                <a:spcPts val="0"/>
              </a:spcAft>
              <a:buSzPts val="1400"/>
              <a:buNone/>
              <a:defRPr sz="1400">
                <a:solidFill>
                  <a:srgbClr val="EBEBEB"/>
                </a:solidFill>
              </a:defRPr>
            </a:lvl2pPr>
            <a:lvl3pPr lvl="2" rtl="0" algn="l">
              <a:lnSpc>
                <a:spcPct val="174000"/>
              </a:lnSpc>
              <a:spcBef>
                <a:spcPts val="0"/>
              </a:spcBef>
              <a:spcAft>
                <a:spcPts val="0"/>
              </a:spcAft>
              <a:buSzPts val="1400"/>
              <a:buNone/>
              <a:defRPr sz="1400">
                <a:solidFill>
                  <a:srgbClr val="EBEBEB"/>
                </a:solidFill>
              </a:defRPr>
            </a:lvl3pPr>
            <a:lvl4pPr lvl="3" rtl="0" algn="l">
              <a:lnSpc>
                <a:spcPct val="174000"/>
              </a:lnSpc>
              <a:spcBef>
                <a:spcPts val="0"/>
              </a:spcBef>
              <a:spcAft>
                <a:spcPts val="0"/>
              </a:spcAft>
              <a:buSzPts val="1400"/>
              <a:buNone/>
              <a:defRPr sz="1400">
                <a:solidFill>
                  <a:srgbClr val="EBEBEB"/>
                </a:solidFill>
              </a:defRPr>
            </a:lvl4pPr>
            <a:lvl5pPr lvl="4" rtl="0" algn="l">
              <a:lnSpc>
                <a:spcPct val="174000"/>
              </a:lnSpc>
              <a:spcBef>
                <a:spcPts val="0"/>
              </a:spcBef>
              <a:spcAft>
                <a:spcPts val="0"/>
              </a:spcAft>
              <a:buSzPts val="1400"/>
              <a:buNone/>
              <a:defRPr sz="1400">
                <a:solidFill>
                  <a:srgbClr val="EBEBEB"/>
                </a:solidFill>
              </a:defRPr>
            </a:lvl5pPr>
            <a:lvl6pPr lvl="5" rtl="0" algn="l">
              <a:lnSpc>
                <a:spcPct val="174000"/>
              </a:lnSpc>
              <a:spcBef>
                <a:spcPts val="0"/>
              </a:spcBef>
              <a:spcAft>
                <a:spcPts val="0"/>
              </a:spcAft>
              <a:buSzPts val="1400"/>
              <a:buNone/>
              <a:defRPr sz="1400">
                <a:solidFill>
                  <a:srgbClr val="EBEBEB"/>
                </a:solidFill>
              </a:defRPr>
            </a:lvl6pPr>
            <a:lvl7pPr lvl="6" rtl="0" algn="l">
              <a:lnSpc>
                <a:spcPct val="174000"/>
              </a:lnSpc>
              <a:spcBef>
                <a:spcPts val="0"/>
              </a:spcBef>
              <a:spcAft>
                <a:spcPts val="0"/>
              </a:spcAft>
              <a:buSzPts val="1400"/>
              <a:buNone/>
              <a:defRPr sz="1400">
                <a:solidFill>
                  <a:srgbClr val="EBEBEB"/>
                </a:solidFill>
              </a:defRPr>
            </a:lvl7pPr>
            <a:lvl8pPr lvl="7" rtl="0" algn="l">
              <a:lnSpc>
                <a:spcPct val="174000"/>
              </a:lnSpc>
              <a:spcBef>
                <a:spcPts val="0"/>
              </a:spcBef>
              <a:spcAft>
                <a:spcPts val="0"/>
              </a:spcAft>
              <a:buSzPts val="1400"/>
              <a:buNone/>
              <a:defRPr sz="1400">
                <a:solidFill>
                  <a:srgbClr val="EBEBEB"/>
                </a:solidFill>
              </a:defRPr>
            </a:lvl8pPr>
            <a:lvl9pPr lvl="8" rtl="0" algn="l">
              <a:lnSpc>
                <a:spcPct val="174000"/>
              </a:lnSpc>
              <a:spcBef>
                <a:spcPts val="0"/>
              </a:spcBef>
              <a:spcAft>
                <a:spcPts val="0"/>
              </a:spcAft>
              <a:buSzPts val="1400"/>
              <a:buNone/>
              <a:defRPr sz="1400">
                <a:solidFill>
                  <a:srgbClr val="EBEBEB"/>
                </a:solidFill>
              </a:defRPr>
            </a:lvl9pPr>
          </a:lstStyle>
          <a:p/>
        </p:txBody>
      </p:sp>
      <p:pic>
        <p:nvPicPr>
          <p:cNvPr id="4811" name="Google Shape;4811;p42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812" name="Google Shape;4812;p420"/>
          <p:cNvSpPr txBox="1"/>
          <p:nvPr>
            <p:ph idx="3"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400">
                <a:solidFill>
                  <a:schemeClr val="dk1"/>
                </a:solidFill>
              </a:defRPr>
            </a:lvl1pPr>
            <a:lvl2pPr lvl="1" rtl="0" algn="l">
              <a:lnSpc>
                <a:spcPct val="174000"/>
              </a:lnSpc>
              <a:spcBef>
                <a:spcPts val="0"/>
              </a:spcBef>
              <a:spcAft>
                <a:spcPts val="0"/>
              </a:spcAft>
              <a:buSzPts val="1400"/>
              <a:buNone/>
              <a:defRPr sz="1400">
                <a:solidFill>
                  <a:schemeClr val="dk1"/>
                </a:solidFill>
              </a:defRPr>
            </a:lvl2pPr>
            <a:lvl3pPr lvl="2" rtl="0" algn="l">
              <a:lnSpc>
                <a:spcPct val="174000"/>
              </a:lnSpc>
              <a:spcBef>
                <a:spcPts val="0"/>
              </a:spcBef>
              <a:spcAft>
                <a:spcPts val="0"/>
              </a:spcAft>
              <a:buSzPts val="1400"/>
              <a:buNone/>
              <a:defRPr sz="1400">
                <a:solidFill>
                  <a:schemeClr val="dk1"/>
                </a:solidFill>
              </a:defRPr>
            </a:lvl3pPr>
            <a:lvl4pPr lvl="3" rtl="0" algn="l">
              <a:lnSpc>
                <a:spcPct val="174000"/>
              </a:lnSpc>
              <a:spcBef>
                <a:spcPts val="0"/>
              </a:spcBef>
              <a:spcAft>
                <a:spcPts val="0"/>
              </a:spcAft>
              <a:buSzPts val="1400"/>
              <a:buNone/>
              <a:defRPr sz="1400">
                <a:solidFill>
                  <a:schemeClr val="dk1"/>
                </a:solidFill>
              </a:defRPr>
            </a:lvl4pPr>
            <a:lvl5pPr lvl="4" rtl="0" algn="l">
              <a:lnSpc>
                <a:spcPct val="174000"/>
              </a:lnSpc>
              <a:spcBef>
                <a:spcPts val="0"/>
              </a:spcBef>
              <a:spcAft>
                <a:spcPts val="0"/>
              </a:spcAft>
              <a:buSzPts val="1400"/>
              <a:buNone/>
              <a:defRPr sz="1400">
                <a:solidFill>
                  <a:schemeClr val="dk1"/>
                </a:solidFill>
              </a:defRPr>
            </a:lvl5pPr>
            <a:lvl6pPr lvl="5" rtl="0" algn="l">
              <a:lnSpc>
                <a:spcPct val="174000"/>
              </a:lnSpc>
              <a:spcBef>
                <a:spcPts val="0"/>
              </a:spcBef>
              <a:spcAft>
                <a:spcPts val="0"/>
              </a:spcAft>
              <a:buSzPts val="1400"/>
              <a:buNone/>
              <a:defRPr sz="1400">
                <a:solidFill>
                  <a:schemeClr val="dk1"/>
                </a:solidFill>
              </a:defRPr>
            </a:lvl6pPr>
            <a:lvl7pPr lvl="6" rtl="0" algn="l">
              <a:lnSpc>
                <a:spcPct val="174000"/>
              </a:lnSpc>
              <a:spcBef>
                <a:spcPts val="0"/>
              </a:spcBef>
              <a:spcAft>
                <a:spcPts val="0"/>
              </a:spcAft>
              <a:buSzPts val="1400"/>
              <a:buNone/>
              <a:defRPr sz="1400">
                <a:solidFill>
                  <a:schemeClr val="dk1"/>
                </a:solidFill>
              </a:defRPr>
            </a:lvl7pPr>
            <a:lvl8pPr lvl="7" rtl="0" algn="l">
              <a:lnSpc>
                <a:spcPct val="174000"/>
              </a:lnSpc>
              <a:spcBef>
                <a:spcPts val="0"/>
              </a:spcBef>
              <a:spcAft>
                <a:spcPts val="0"/>
              </a:spcAft>
              <a:buSzPts val="1400"/>
              <a:buNone/>
              <a:defRPr sz="1400">
                <a:solidFill>
                  <a:schemeClr val="dk1"/>
                </a:solidFill>
              </a:defRPr>
            </a:lvl8pPr>
            <a:lvl9pPr lvl="8" rtl="0" algn="l">
              <a:lnSpc>
                <a:spcPct val="174000"/>
              </a:lnSpc>
              <a:spcBef>
                <a:spcPts val="0"/>
              </a:spcBef>
              <a:spcAft>
                <a:spcPts val="0"/>
              </a:spcAft>
              <a:buSzPts val="1400"/>
              <a:buNone/>
              <a:defRPr sz="1400">
                <a:solidFill>
                  <a:schemeClr val="dk1"/>
                </a:solidFill>
              </a:defRPr>
            </a:lvl9pPr>
          </a:lstStyle>
          <a:p/>
        </p:txBody>
      </p:sp>
      <p:sp>
        <p:nvSpPr>
          <p:cNvPr id="4813" name="Google Shape;4813;p4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4814" name="Shape 4814"/>
        <p:cNvGrpSpPr/>
        <p:nvPr/>
      </p:nvGrpSpPr>
      <p:grpSpPr>
        <a:xfrm>
          <a:off x="0" y="0"/>
          <a:ext cx="0" cy="0"/>
          <a:chOff x="0" y="0"/>
          <a:chExt cx="0" cy="0"/>
        </a:xfrm>
      </p:grpSpPr>
      <p:sp>
        <p:nvSpPr>
          <p:cNvPr id="4815" name="Google Shape;4815;p421"/>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400"/>
              <a:buNone/>
              <a:defRPr sz="5400">
                <a:solidFill>
                  <a:schemeClr val="accent1"/>
                </a:solidFill>
              </a:defRPr>
            </a:lvl1pPr>
            <a:lvl2pPr lvl="1" rtl="0" algn="l">
              <a:lnSpc>
                <a:spcPct val="100000"/>
              </a:lnSpc>
              <a:spcBef>
                <a:spcPts val="0"/>
              </a:spcBef>
              <a:spcAft>
                <a:spcPts val="0"/>
              </a:spcAft>
              <a:buSzPts val="3400"/>
              <a:buNone/>
              <a:defRPr sz="5400">
                <a:solidFill>
                  <a:schemeClr val="accent1"/>
                </a:solidFill>
              </a:defRPr>
            </a:lvl2pPr>
            <a:lvl3pPr lvl="2" rtl="0" algn="l">
              <a:lnSpc>
                <a:spcPct val="100000"/>
              </a:lnSpc>
              <a:spcBef>
                <a:spcPts val="0"/>
              </a:spcBef>
              <a:spcAft>
                <a:spcPts val="0"/>
              </a:spcAft>
              <a:buSzPts val="3400"/>
              <a:buNone/>
              <a:defRPr sz="5400">
                <a:solidFill>
                  <a:schemeClr val="accent1"/>
                </a:solidFill>
              </a:defRPr>
            </a:lvl3pPr>
            <a:lvl4pPr lvl="3" rtl="0" algn="l">
              <a:lnSpc>
                <a:spcPct val="100000"/>
              </a:lnSpc>
              <a:spcBef>
                <a:spcPts val="0"/>
              </a:spcBef>
              <a:spcAft>
                <a:spcPts val="0"/>
              </a:spcAft>
              <a:buSzPts val="3400"/>
              <a:buNone/>
              <a:defRPr sz="5400">
                <a:solidFill>
                  <a:schemeClr val="accent1"/>
                </a:solidFill>
              </a:defRPr>
            </a:lvl4pPr>
            <a:lvl5pPr lvl="4" rtl="0" algn="l">
              <a:lnSpc>
                <a:spcPct val="100000"/>
              </a:lnSpc>
              <a:spcBef>
                <a:spcPts val="0"/>
              </a:spcBef>
              <a:spcAft>
                <a:spcPts val="0"/>
              </a:spcAft>
              <a:buSzPts val="3400"/>
              <a:buNone/>
              <a:defRPr sz="5400">
                <a:solidFill>
                  <a:schemeClr val="accent1"/>
                </a:solidFill>
              </a:defRPr>
            </a:lvl5pPr>
            <a:lvl6pPr lvl="5" rtl="0" algn="l">
              <a:lnSpc>
                <a:spcPct val="100000"/>
              </a:lnSpc>
              <a:spcBef>
                <a:spcPts val="0"/>
              </a:spcBef>
              <a:spcAft>
                <a:spcPts val="0"/>
              </a:spcAft>
              <a:buSzPts val="3400"/>
              <a:buNone/>
              <a:defRPr sz="5400">
                <a:solidFill>
                  <a:schemeClr val="accent1"/>
                </a:solidFill>
              </a:defRPr>
            </a:lvl6pPr>
            <a:lvl7pPr lvl="6" rtl="0" algn="l">
              <a:lnSpc>
                <a:spcPct val="100000"/>
              </a:lnSpc>
              <a:spcBef>
                <a:spcPts val="0"/>
              </a:spcBef>
              <a:spcAft>
                <a:spcPts val="0"/>
              </a:spcAft>
              <a:buSzPts val="3400"/>
              <a:buNone/>
              <a:defRPr sz="5400">
                <a:solidFill>
                  <a:schemeClr val="accent1"/>
                </a:solidFill>
              </a:defRPr>
            </a:lvl7pPr>
            <a:lvl8pPr lvl="7" rtl="0" algn="l">
              <a:lnSpc>
                <a:spcPct val="100000"/>
              </a:lnSpc>
              <a:spcBef>
                <a:spcPts val="0"/>
              </a:spcBef>
              <a:spcAft>
                <a:spcPts val="0"/>
              </a:spcAft>
              <a:buSzPts val="3400"/>
              <a:buNone/>
              <a:defRPr sz="5400">
                <a:solidFill>
                  <a:schemeClr val="accent1"/>
                </a:solidFill>
              </a:defRPr>
            </a:lvl8pPr>
            <a:lvl9pPr lvl="8" rtl="0" algn="l">
              <a:lnSpc>
                <a:spcPct val="100000"/>
              </a:lnSpc>
              <a:spcBef>
                <a:spcPts val="0"/>
              </a:spcBef>
              <a:spcAft>
                <a:spcPts val="0"/>
              </a:spcAft>
              <a:buSzPts val="3400"/>
              <a:buNone/>
              <a:defRPr sz="5400">
                <a:solidFill>
                  <a:schemeClr val="accent1"/>
                </a:solidFill>
              </a:defRPr>
            </a:lvl9pPr>
          </a:lstStyle>
          <a:p/>
        </p:txBody>
      </p:sp>
      <p:cxnSp>
        <p:nvCxnSpPr>
          <p:cNvPr id="4816" name="Google Shape;4816;p421"/>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4817" name="Google Shape;4817;p421"/>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4818" name="Google Shape;4818;p42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819" name="Google Shape;4819;p421"/>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sp>
        <p:nvSpPr>
          <p:cNvPr id="4820" name="Google Shape;4820;p4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p:cSld name="CUSTOM_14">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43"/>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412" name="Google Shape;412;p43"/>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solidFill>
                  <a:schemeClr val="accent3"/>
                </a:solidFill>
              </a:defRPr>
            </a:lvl2pPr>
            <a:lvl3pPr lvl="2" rtl="0">
              <a:spcBef>
                <a:spcPts val="0"/>
              </a:spcBef>
              <a:spcAft>
                <a:spcPts val="0"/>
              </a:spcAft>
              <a:buNone/>
              <a:defRPr sz="4800">
                <a:solidFill>
                  <a:schemeClr val="accent3"/>
                </a:solidFill>
              </a:defRPr>
            </a:lvl3pPr>
            <a:lvl4pPr lvl="3" rtl="0">
              <a:spcBef>
                <a:spcPts val="0"/>
              </a:spcBef>
              <a:spcAft>
                <a:spcPts val="0"/>
              </a:spcAft>
              <a:buNone/>
              <a:defRPr sz="4800">
                <a:solidFill>
                  <a:schemeClr val="accent3"/>
                </a:solidFill>
              </a:defRPr>
            </a:lvl4pPr>
            <a:lvl5pPr lvl="4" rtl="0">
              <a:spcBef>
                <a:spcPts val="0"/>
              </a:spcBef>
              <a:spcAft>
                <a:spcPts val="0"/>
              </a:spcAft>
              <a:buNone/>
              <a:defRPr sz="4800">
                <a:solidFill>
                  <a:schemeClr val="accent3"/>
                </a:solidFill>
              </a:defRPr>
            </a:lvl5pPr>
            <a:lvl6pPr lvl="5" rtl="0">
              <a:spcBef>
                <a:spcPts val="0"/>
              </a:spcBef>
              <a:spcAft>
                <a:spcPts val="0"/>
              </a:spcAft>
              <a:buNone/>
              <a:defRPr sz="4800">
                <a:solidFill>
                  <a:schemeClr val="accent3"/>
                </a:solidFill>
              </a:defRPr>
            </a:lvl6pPr>
            <a:lvl7pPr lvl="6" rtl="0">
              <a:spcBef>
                <a:spcPts val="0"/>
              </a:spcBef>
              <a:spcAft>
                <a:spcPts val="0"/>
              </a:spcAft>
              <a:buNone/>
              <a:defRPr sz="4800">
                <a:solidFill>
                  <a:schemeClr val="accent3"/>
                </a:solidFill>
              </a:defRPr>
            </a:lvl7pPr>
            <a:lvl8pPr lvl="7" rtl="0">
              <a:spcBef>
                <a:spcPts val="0"/>
              </a:spcBef>
              <a:spcAft>
                <a:spcPts val="0"/>
              </a:spcAft>
              <a:buNone/>
              <a:defRPr sz="4800">
                <a:solidFill>
                  <a:schemeClr val="accent3"/>
                </a:solidFill>
              </a:defRPr>
            </a:lvl8pPr>
            <a:lvl9pPr lvl="8" rtl="0">
              <a:spcBef>
                <a:spcPts val="0"/>
              </a:spcBef>
              <a:spcAft>
                <a:spcPts val="0"/>
              </a:spcAft>
              <a:buNone/>
              <a:defRPr sz="4800">
                <a:solidFill>
                  <a:schemeClr val="accent3"/>
                </a:solidFill>
              </a:defRPr>
            </a:lvl9pPr>
          </a:lstStyle>
          <a:p/>
        </p:txBody>
      </p:sp>
      <p:pic>
        <p:nvPicPr>
          <p:cNvPr id="413" name="Google Shape;413;p43"/>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414" name="Google Shape;414;p43"/>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415" name="Google Shape;415;p43"/>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416" name="Google Shape;416;p43"/>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417" name="Google Shape;417;p43"/>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418" name="Google Shape;418;p43"/>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419" name="Google Shape;419;p43"/>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420" name="Google Shape;420;p43"/>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421" name="Google Shape;421;p43"/>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422" name="Google Shape;422;p43"/>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423" name="Google Shape;423;p43"/>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24" name="Google Shape;424;p43"/>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25" name="Google Shape;425;p43"/>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4821" name="Shape 4821"/>
        <p:cNvGrpSpPr/>
        <p:nvPr/>
      </p:nvGrpSpPr>
      <p:grpSpPr>
        <a:xfrm>
          <a:off x="0" y="0"/>
          <a:ext cx="0" cy="0"/>
          <a:chOff x="0" y="0"/>
          <a:chExt cx="0" cy="0"/>
        </a:xfrm>
      </p:grpSpPr>
      <p:sp>
        <p:nvSpPr>
          <p:cNvPr id="4822" name="Google Shape;4822;p422"/>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400"/>
              <a:buNone/>
              <a:defRPr sz="5400">
                <a:solidFill>
                  <a:schemeClr val="lt1"/>
                </a:solidFill>
              </a:defRPr>
            </a:lvl1pPr>
            <a:lvl2pPr lvl="1" rtl="0" algn="l">
              <a:lnSpc>
                <a:spcPct val="100000"/>
              </a:lnSpc>
              <a:spcBef>
                <a:spcPts val="0"/>
              </a:spcBef>
              <a:spcAft>
                <a:spcPts val="0"/>
              </a:spcAft>
              <a:buSzPts val="3400"/>
              <a:buNone/>
              <a:defRPr sz="5400">
                <a:solidFill>
                  <a:schemeClr val="lt1"/>
                </a:solidFill>
              </a:defRPr>
            </a:lvl2pPr>
            <a:lvl3pPr lvl="2" rtl="0" algn="l">
              <a:lnSpc>
                <a:spcPct val="100000"/>
              </a:lnSpc>
              <a:spcBef>
                <a:spcPts val="0"/>
              </a:spcBef>
              <a:spcAft>
                <a:spcPts val="0"/>
              </a:spcAft>
              <a:buSzPts val="3400"/>
              <a:buNone/>
              <a:defRPr sz="5400">
                <a:solidFill>
                  <a:schemeClr val="lt1"/>
                </a:solidFill>
              </a:defRPr>
            </a:lvl3pPr>
            <a:lvl4pPr lvl="3" rtl="0" algn="l">
              <a:lnSpc>
                <a:spcPct val="100000"/>
              </a:lnSpc>
              <a:spcBef>
                <a:spcPts val="0"/>
              </a:spcBef>
              <a:spcAft>
                <a:spcPts val="0"/>
              </a:spcAft>
              <a:buSzPts val="3400"/>
              <a:buNone/>
              <a:defRPr sz="5400">
                <a:solidFill>
                  <a:schemeClr val="lt1"/>
                </a:solidFill>
              </a:defRPr>
            </a:lvl4pPr>
            <a:lvl5pPr lvl="4" rtl="0" algn="l">
              <a:lnSpc>
                <a:spcPct val="100000"/>
              </a:lnSpc>
              <a:spcBef>
                <a:spcPts val="0"/>
              </a:spcBef>
              <a:spcAft>
                <a:spcPts val="0"/>
              </a:spcAft>
              <a:buSzPts val="3400"/>
              <a:buNone/>
              <a:defRPr sz="5400">
                <a:solidFill>
                  <a:schemeClr val="lt1"/>
                </a:solidFill>
              </a:defRPr>
            </a:lvl5pPr>
            <a:lvl6pPr lvl="5" rtl="0" algn="l">
              <a:lnSpc>
                <a:spcPct val="100000"/>
              </a:lnSpc>
              <a:spcBef>
                <a:spcPts val="0"/>
              </a:spcBef>
              <a:spcAft>
                <a:spcPts val="0"/>
              </a:spcAft>
              <a:buSzPts val="3400"/>
              <a:buNone/>
              <a:defRPr sz="5400">
                <a:solidFill>
                  <a:schemeClr val="lt1"/>
                </a:solidFill>
              </a:defRPr>
            </a:lvl6pPr>
            <a:lvl7pPr lvl="6" rtl="0" algn="l">
              <a:lnSpc>
                <a:spcPct val="100000"/>
              </a:lnSpc>
              <a:spcBef>
                <a:spcPts val="0"/>
              </a:spcBef>
              <a:spcAft>
                <a:spcPts val="0"/>
              </a:spcAft>
              <a:buSzPts val="3400"/>
              <a:buNone/>
              <a:defRPr sz="5400">
                <a:solidFill>
                  <a:schemeClr val="lt1"/>
                </a:solidFill>
              </a:defRPr>
            </a:lvl7pPr>
            <a:lvl8pPr lvl="7" rtl="0" algn="l">
              <a:lnSpc>
                <a:spcPct val="100000"/>
              </a:lnSpc>
              <a:spcBef>
                <a:spcPts val="0"/>
              </a:spcBef>
              <a:spcAft>
                <a:spcPts val="0"/>
              </a:spcAft>
              <a:buSzPts val="3400"/>
              <a:buNone/>
              <a:defRPr sz="5400">
                <a:solidFill>
                  <a:schemeClr val="lt1"/>
                </a:solidFill>
              </a:defRPr>
            </a:lvl8pPr>
            <a:lvl9pPr lvl="8" rtl="0" algn="l">
              <a:lnSpc>
                <a:spcPct val="100000"/>
              </a:lnSpc>
              <a:spcBef>
                <a:spcPts val="0"/>
              </a:spcBef>
              <a:spcAft>
                <a:spcPts val="0"/>
              </a:spcAft>
              <a:buSzPts val="3400"/>
              <a:buNone/>
              <a:defRPr sz="5400">
                <a:solidFill>
                  <a:schemeClr val="lt1"/>
                </a:solidFill>
              </a:defRPr>
            </a:lvl9pPr>
          </a:lstStyle>
          <a:p/>
        </p:txBody>
      </p:sp>
      <p:cxnSp>
        <p:nvCxnSpPr>
          <p:cNvPr id="4823" name="Google Shape;4823;p422"/>
          <p:cNvCxnSpPr/>
          <p:nvPr/>
        </p:nvCxnSpPr>
        <p:spPr>
          <a:xfrm rot="10800000">
            <a:off x="447767" y="6401400"/>
            <a:ext cx="0" cy="456600"/>
          </a:xfrm>
          <a:prstGeom prst="straightConnector1">
            <a:avLst/>
          </a:prstGeom>
          <a:noFill/>
          <a:ln cap="flat" cmpd="sng" w="9525">
            <a:solidFill>
              <a:srgbClr val="800000"/>
            </a:solidFill>
            <a:prstDash val="solid"/>
            <a:round/>
            <a:headEnd len="sm" w="sm" type="none"/>
            <a:tailEnd len="sm" w="sm" type="none"/>
          </a:ln>
        </p:spPr>
      </p:cxnSp>
      <p:pic>
        <p:nvPicPr>
          <p:cNvPr id="4824" name="Google Shape;4824;p42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825" name="Google Shape;4825;p422"/>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cxnSp>
        <p:nvCxnSpPr>
          <p:cNvPr id="4826" name="Google Shape;4826;p422"/>
          <p:cNvCxnSpPr/>
          <p:nvPr/>
        </p:nvCxnSpPr>
        <p:spPr>
          <a:xfrm rot="10800000">
            <a:off x="447775" y="100"/>
            <a:ext cx="0" cy="886500"/>
          </a:xfrm>
          <a:prstGeom prst="straightConnector1">
            <a:avLst/>
          </a:prstGeom>
          <a:noFill/>
          <a:ln cap="flat" cmpd="sng" w="9525">
            <a:solidFill>
              <a:srgbClr val="800000"/>
            </a:solidFill>
            <a:prstDash val="solid"/>
            <a:round/>
            <a:headEnd len="sm" w="sm" type="none"/>
            <a:tailEnd len="sm" w="sm" type="none"/>
          </a:ln>
        </p:spPr>
      </p:cxnSp>
      <p:sp>
        <p:nvSpPr>
          <p:cNvPr id="4827" name="Google Shape;4827;p42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828" name="Google Shape;4828;p4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4829" name="Shape 4829"/>
        <p:cNvGrpSpPr/>
        <p:nvPr/>
      </p:nvGrpSpPr>
      <p:grpSpPr>
        <a:xfrm>
          <a:off x="0" y="0"/>
          <a:ext cx="0" cy="0"/>
          <a:chOff x="0" y="0"/>
          <a:chExt cx="0" cy="0"/>
        </a:xfrm>
      </p:grpSpPr>
      <p:sp>
        <p:nvSpPr>
          <p:cNvPr id="4830" name="Google Shape;4830;p423"/>
          <p:cNvSpPr txBox="1"/>
          <p:nvPr>
            <p:ph type="title"/>
          </p:nvPr>
        </p:nvSpPr>
        <p:spPr>
          <a:xfrm>
            <a:off x="5674100" y="1632950"/>
            <a:ext cx="5037300" cy="3882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400"/>
              <a:buNone/>
              <a:defRPr sz="5400">
                <a:solidFill>
                  <a:schemeClr val="lt1"/>
                </a:solidFill>
              </a:defRPr>
            </a:lvl1pPr>
            <a:lvl2pPr lvl="1" rtl="0" algn="l">
              <a:lnSpc>
                <a:spcPct val="100000"/>
              </a:lnSpc>
              <a:spcBef>
                <a:spcPts val="0"/>
              </a:spcBef>
              <a:spcAft>
                <a:spcPts val="0"/>
              </a:spcAft>
              <a:buSzPts val="3400"/>
              <a:buNone/>
              <a:defRPr sz="5400">
                <a:solidFill>
                  <a:schemeClr val="lt1"/>
                </a:solidFill>
              </a:defRPr>
            </a:lvl2pPr>
            <a:lvl3pPr lvl="2" rtl="0" algn="l">
              <a:lnSpc>
                <a:spcPct val="100000"/>
              </a:lnSpc>
              <a:spcBef>
                <a:spcPts val="0"/>
              </a:spcBef>
              <a:spcAft>
                <a:spcPts val="0"/>
              </a:spcAft>
              <a:buSzPts val="3400"/>
              <a:buNone/>
              <a:defRPr sz="5400">
                <a:solidFill>
                  <a:schemeClr val="lt1"/>
                </a:solidFill>
              </a:defRPr>
            </a:lvl3pPr>
            <a:lvl4pPr lvl="3" rtl="0" algn="l">
              <a:lnSpc>
                <a:spcPct val="100000"/>
              </a:lnSpc>
              <a:spcBef>
                <a:spcPts val="0"/>
              </a:spcBef>
              <a:spcAft>
                <a:spcPts val="0"/>
              </a:spcAft>
              <a:buSzPts val="3400"/>
              <a:buNone/>
              <a:defRPr sz="5400">
                <a:solidFill>
                  <a:schemeClr val="lt1"/>
                </a:solidFill>
              </a:defRPr>
            </a:lvl4pPr>
            <a:lvl5pPr lvl="4" rtl="0" algn="l">
              <a:lnSpc>
                <a:spcPct val="100000"/>
              </a:lnSpc>
              <a:spcBef>
                <a:spcPts val="0"/>
              </a:spcBef>
              <a:spcAft>
                <a:spcPts val="0"/>
              </a:spcAft>
              <a:buSzPts val="3400"/>
              <a:buNone/>
              <a:defRPr sz="5400">
                <a:solidFill>
                  <a:schemeClr val="lt1"/>
                </a:solidFill>
              </a:defRPr>
            </a:lvl5pPr>
            <a:lvl6pPr lvl="5" rtl="0" algn="l">
              <a:lnSpc>
                <a:spcPct val="100000"/>
              </a:lnSpc>
              <a:spcBef>
                <a:spcPts val="0"/>
              </a:spcBef>
              <a:spcAft>
                <a:spcPts val="0"/>
              </a:spcAft>
              <a:buSzPts val="3400"/>
              <a:buNone/>
              <a:defRPr sz="5400">
                <a:solidFill>
                  <a:schemeClr val="lt1"/>
                </a:solidFill>
              </a:defRPr>
            </a:lvl6pPr>
            <a:lvl7pPr lvl="6" rtl="0" algn="l">
              <a:lnSpc>
                <a:spcPct val="100000"/>
              </a:lnSpc>
              <a:spcBef>
                <a:spcPts val="0"/>
              </a:spcBef>
              <a:spcAft>
                <a:spcPts val="0"/>
              </a:spcAft>
              <a:buSzPts val="3400"/>
              <a:buNone/>
              <a:defRPr sz="5400">
                <a:solidFill>
                  <a:schemeClr val="lt1"/>
                </a:solidFill>
              </a:defRPr>
            </a:lvl7pPr>
            <a:lvl8pPr lvl="7" rtl="0" algn="l">
              <a:lnSpc>
                <a:spcPct val="100000"/>
              </a:lnSpc>
              <a:spcBef>
                <a:spcPts val="0"/>
              </a:spcBef>
              <a:spcAft>
                <a:spcPts val="0"/>
              </a:spcAft>
              <a:buSzPts val="3400"/>
              <a:buNone/>
              <a:defRPr sz="5400">
                <a:solidFill>
                  <a:schemeClr val="lt1"/>
                </a:solidFill>
              </a:defRPr>
            </a:lvl8pPr>
            <a:lvl9pPr lvl="8" rtl="0" algn="l">
              <a:lnSpc>
                <a:spcPct val="100000"/>
              </a:lnSpc>
              <a:spcBef>
                <a:spcPts val="0"/>
              </a:spcBef>
              <a:spcAft>
                <a:spcPts val="0"/>
              </a:spcAft>
              <a:buSzPts val="3400"/>
              <a:buNone/>
              <a:defRPr sz="5400">
                <a:solidFill>
                  <a:schemeClr val="lt1"/>
                </a:solidFill>
              </a:defRPr>
            </a:lvl9pPr>
          </a:lstStyle>
          <a:p/>
        </p:txBody>
      </p:sp>
      <p:cxnSp>
        <p:nvCxnSpPr>
          <p:cNvPr id="4831" name="Google Shape;4831;p423"/>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4832" name="Google Shape;4832;p423"/>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4833" name="Google Shape;4833;p423"/>
          <p:cNvPicPr preferRelativeResize="0"/>
          <p:nvPr/>
        </p:nvPicPr>
        <p:blipFill rotWithShape="1">
          <a:blip r:embed="rId3">
            <a:alphaModFix/>
          </a:blip>
          <a:srcRect b="0" l="0" r="0" t="0"/>
          <a:stretch/>
        </p:blipFill>
        <p:spPr>
          <a:xfrm>
            <a:off x="10711279" y="6312505"/>
            <a:ext cx="975850" cy="229612"/>
          </a:xfrm>
          <a:prstGeom prst="rect">
            <a:avLst/>
          </a:prstGeom>
          <a:noFill/>
          <a:ln>
            <a:noFill/>
          </a:ln>
        </p:spPr>
      </p:pic>
      <p:sp>
        <p:nvSpPr>
          <p:cNvPr id="4834" name="Google Shape;4834;p4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4835" name="Shape 4835"/>
        <p:cNvGrpSpPr/>
        <p:nvPr/>
      </p:nvGrpSpPr>
      <p:grpSpPr>
        <a:xfrm>
          <a:off x="0" y="0"/>
          <a:ext cx="0" cy="0"/>
          <a:chOff x="0" y="0"/>
          <a:chExt cx="0" cy="0"/>
        </a:xfrm>
      </p:grpSpPr>
      <p:sp>
        <p:nvSpPr>
          <p:cNvPr id="4836" name="Google Shape;4836;p424"/>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837" name="Google Shape;4837;p424"/>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838" name="Google Shape;4838;p424"/>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839" name="Google Shape;4839;p424"/>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840" name="Google Shape;4840;p4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41" name="Google Shape;4841;p4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42" name="Google Shape;4842;p424"/>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843" name="Google Shape;4843;p424"/>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4844" name="Shape 4844"/>
        <p:cNvGrpSpPr/>
        <p:nvPr/>
      </p:nvGrpSpPr>
      <p:grpSpPr>
        <a:xfrm>
          <a:off x="0" y="0"/>
          <a:ext cx="0" cy="0"/>
          <a:chOff x="0" y="0"/>
          <a:chExt cx="0" cy="0"/>
        </a:xfrm>
      </p:grpSpPr>
      <p:sp>
        <p:nvSpPr>
          <p:cNvPr id="4845" name="Google Shape;4845;p42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846" name="Google Shape;4846;p425"/>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847" name="Google Shape;4847;p425"/>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848" name="Google Shape;4848;p425"/>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849" name="Google Shape;4849;p4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50" name="Google Shape;4850;p4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51" name="Google Shape;4851;p425"/>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852" name="Google Shape;4852;p425"/>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4853" name="Google Shape;4853;p425"/>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425"/>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425"/>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42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42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425"/>
          <p:cNvSpPr txBox="1"/>
          <p:nvPr>
            <p:ph idx="4" type="subTitle"/>
          </p:nvPr>
        </p:nvSpPr>
        <p:spPr>
          <a:xfrm>
            <a:off x="3901500" y="2473650"/>
            <a:ext cx="4389000" cy="2702400"/>
          </a:xfrm>
          <a:prstGeom prst="rect">
            <a:avLst/>
          </a:prstGeom>
          <a:noFill/>
          <a:ln>
            <a:noFill/>
          </a:ln>
        </p:spPr>
        <p:txBody>
          <a:bodyPr anchorCtr="0" anchor="ctr" bIns="0" lIns="1097275" spcFirstLastPara="1" rIns="4572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
        <p:nvSpPr>
          <p:cNvPr id="4859" name="Google Shape;4859;p425"/>
          <p:cNvSpPr txBox="1"/>
          <p:nvPr>
            <p:ph idx="5" type="subTitle"/>
          </p:nvPr>
        </p:nvSpPr>
        <p:spPr>
          <a:xfrm>
            <a:off x="0" y="2473650"/>
            <a:ext cx="4389000" cy="2702400"/>
          </a:xfrm>
          <a:prstGeom prst="rect">
            <a:avLst/>
          </a:prstGeom>
          <a:noFill/>
          <a:ln>
            <a:noFill/>
          </a:ln>
        </p:spPr>
        <p:txBody>
          <a:bodyPr anchorCtr="0" anchor="ctr" bIns="0" lIns="868675" spcFirstLastPara="1" rIns="7315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
        <p:nvSpPr>
          <p:cNvPr id="4860" name="Google Shape;4860;p425"/>
          <p:cNvSpPr txBox="1"/>
          <p:nvPr>
            <p:ph idx="6" type="subTitle"/>
          </p:nvPr>
        </p:nvSpPr>
        <p:spPr>
          <a:xfrm>
            <a:off x="7803000" y="2473650"/>
            <a:ext cx="4389000" cy="2702400"/>
          </a:xfrm>
          <a:prstGeom prst="rect">
            <a:avLst/>
          </a:prstGeom>
          <a:noFill/>
          <a:ln>
            <a:noFill/>
          </a:ln>
        </p:spPr>
        <p:txBody>
          <a:bodyPr anchorCtr="0" anchor="ctr" bIns="0" lIns="1097275" spcFirstLastPara="1" rIns="4572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4861" name="Shape 4861"/>
        <p:cNvGrpSpPr/>
        <p:nvPr/>
      </p:nvGrpSpPr>
      <p:grpSpPr>
        <a:xfrm>
          <a:off x="0" y="0"/>
          <a:ext cx="0" cy="0"/>
          <a:chOff x="0" y="0"/>
          <a:chExt cx="0" cy="0"/>
        </a:xfrm>
      </p:grpSpPr>
      <p:sp>
        <p:nvSpPr>
          <p:cNvPr id="4862" name="Google Shape;4862;p42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863" name="Google Shape;4863;p426"/>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864" name="Google Shape;4864;p426"/>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865" name="Google Shape;4865;p426"/>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866" name="Google Shape;4866;p4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67" name="Google Shape;4867;p4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68" name="Google Shape;4868;p426"/>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869" name="Google Shape;4869;p426"/>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4870" name="Google Shape;4870;p42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42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426"/>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426"/>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426"/>
          <p:cNvSpPr txBox="1"/>
          <p:nvPr>
            <p:ph idx="4" type="subTitle"/>
          </p:nvPr>
        </p:nvSpPr>
        <p:spPr>
          <a:xfrm>
            <a:off x="0" y="2473650"/>
            <a:ext cx="6328200" cy="2702400"/>
          </a:xfrm>
          <a:prstGeom prst="rect">
            <a:avLst/>
          </a:prstGeom>
          <a:noFill/>
          <a:ln>
            <a:noFill/>
          </a:ln>
        </p:spPr>
        <p:txBody>
          <a:bodyPr anchorCtr="0" anchor="ctr" bIns="0" lIns="868675" spcFirstLastPara="1" rIns="9144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
        <p:nvSpPr>
          <p:cNvPr id="4875" name="Google Shape;4875;p426"/>
          <p:cNvSpPr txBox="1"/>
          <p:nvPr>
            <p:ph idx="5" type="subTitle"/>
          </p:nvPr>
        </p:nvSpPr>
        <p:spPr>
          <a:xfrm>
            <a:off x="5863800" y="2473650"/>
            <a:ext cx="6328200" cy="2702400"/>
          </a:xfrm>
          <a:prstGeom prst="rect">
            <a:avLst/>
          </a:prstGeom>
          <a:noFill/>
          <a:ln>
            <a:noFill/>
          </a:ln>
        </p:spPr>
        <p:txBody>
          <a:bodyPr anchorCtr="0" anchor="ctr" bIns="0" lIns="1188700" spcFirstLastPara="1" rIns="9144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4876" name="Shape 4876"/>
        <p:cNvGrpSpPr/>
        <p:nvPr/>
      </p:nvGrpSpPr>
      <p:grpSpPr>
        <a:xfrm>
          <a:off x="0" y="0"/>
          <a:ext cx="0" cy="0"/>
          <a:chOff x="0" y="0"/>
          <a:chExt cx="0" cy="0"/>
        </a:xfrm>
      </p:grpSpPr>
      <p:sp>
        <p:nvSpPr>
          <p:cNvPr id="4877" name="Google Shape;4877;p42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878" name="Google Shape;4878;p427"/>
          <p:cNvSpPr txBox="1"/>
          <p:nvPr>
            <p:ph type="title"/>
          </p:nvPr>
        </p:nvSpPr>
        <p:spPr>
          <a:xfrm>
            <a:off x="884963"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879" name="Google Shape;4879;p427"/>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880" name="Google Shape;4880;p427"/>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881" name="Google Shape;4881;p4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82" name="Google Shape;4882;p4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83" name="Google Shape;4883;p427"/>
          <p:cNvSpPr txBox="1"/>
          <p:nvPr>
            <p:ph idx="2" type="subTitle"/>
          </p:nvPr>
        </p:nvSpPr>
        <p:spPr>
          <a:xfrm>
            <a:off x="885038"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884" name="Google Shape;4884;p427"/>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pic>
        <p:nvPicPr>
          <p:cNvPr id="4885" name="Google Shape;4885;p427"/>
          <p:cNvPicPr preferRelativeResize="0"/>
          <p:nvPr/>
        </p:nvPicPr>
        <p:blipFill rotWithShape="1">
          <a:blip r:embed="rId3">
            <a:alphaModFix/>
          </a:blip>
          <a:srcRect b="0" l="0" r="0" t="0"/>
          <a:stretch/>
        </p:blipFill>
        <p:spPr>
          <a:xfrm>
            <a:off x="1420039" y="2175762"/>
            <a:ext cx="9351925" cy="3488587"/>
          </a:xfrm>
          <a:prstGeom prst="rect">
            <a:avLst/>
          </a:prstGeom>
          <a:noFill/>
          <a:ln>
            <a:noFill/>
          </a:ln>
        </p:spPr>
      </p:pic>
      <p:sp>
        <p:nvSpPr>
          <p:cNvPr id="4886" name="Google Shape;4886;p427"/>
          <p:cNvSpPr txBox="1"/>
          <p:nvPr>
            <p:ph idx="4" type="subTitle"/>
          </p:nvPr>
        </p:nvSpPr>
        <p:spPr>
          <a:xfrm>
            <a:off x="1977450" y="2894055"/>
            <a:ext cx="2343600" cy="2052000"/>
          </a:xfrm>
          <a:prstGeom prst="rect">
            <a:avLst/>
          </a:prstGeom>
          <a:noFill/>
          <a:ln>
            <a:noFill/>
          </a:ln>
        </p:spPr>
        <p:txBody>
          <a:bodyPr anchorCtr="0" anchor="ctr" bIns="91425" lIns="274300" spcFirstLastPara="1" rIns="274300"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400"/>
              <a:buNone/>
              <a:defRPr sz="1800"/>
            </a:lvl2pPr>
            <a:lvl3pPr lvl="2" rtl="0" algn="ctr">
              <a:lnSpc>
                <a:spcPct val="100000"/>
              </a:lnSpc>
              <a:spcBef>
                <a:spcPts val="0"/>
              </a:spcBef>
              <a:spcAft>
                <a:spcPts val="0"/>
              </a:spcAft>
              <a:buSzPts val="1400"/>
              <a:buNone/>
              <a:defRPr sz="1800"/>
            </a:lvl3pPr>
            <a:lvl4pPr lvl="3" rtl="0" algn="ctr">
              <a:lnSpc>
                <a:spcPct val="100000"/>
              </a:lnSpc>
              <a:spcBef>
                <a:spcPts val="0"/>
              </a:spcBef>
              <a:spcAft>
                <a:spcPts val="0"/>
              </a:spcAft>
              <a:buSzPts val="1400"/>
              <a:buNone/>
              <a:defRPr sz="1800"/>
            </a:lvl4pPr>
            <a:lvl5pPr lvl="4" rtl="0" algn="ctr">
              <a:lnSpc>
                <a:spcPct val="100000"/>
              </a:lnSpc>
              <a:spcBef>
                <a:spcPts val="0"/>
              </a:spcBef>
              <a:spcAft>
                <a:spcPts val="0"/>
              </a:spcAft>
              <a:buSzPts val="1400"/>
              <a:buNone/>
              <a:defRPr sz="1800"/>
            </a:lvl5pPr>
            <a:lvl6pPr lvl="5" rtl="0" algn="ctr">
              <a:lnSpc>
                <a:spcPct val="100000"/>
              </a:lnSpc>
              <a:spcBef>
                <a:spcPts val="0"/>
              </a:spcBef>
              <a:spcAft>
                <a:spcPts val="0"/>
              </a:spcAft>
              <a:buSzPts val="1400"/>
              <a:buNone/>
              <a:defRPr sz="1800"/>
            </a:lvl6pPr>
            <a:lvl7pPr lvl="6" rtl="0" algn="ctr">
              <a:lnSpc>
                <a:spcPct val="100000"/>
              </a:lnSpc>
              <a:spcBef>
                <a:spcPts val="0"/>
              </a:spcBef>
              <a:spcAft>
                <a:spcPts val="0"/>
              </a:spcAft>
              <a:buSzPts val="1400"/>
              <a:buNone/>
              <a:defRPr sz="1800"/>
            </a:lvl7pPr>
            <a:lvl8pPr lvl="7" rtl="0" algn="ctr">
              <a:lnSpc>
                <a:spcPct val="100000"/>
              </a:lnSpc>
              <a:spcBef>
                <a:spcPts val="0"/>
              </a:spcBef>
              <a:spcAft>
                <a:spcPts val="0"/>
              </a:spcAft>
              <a:buSzPts val="1400"/>
              <a:buNone/>
              <a:defRPr sz="1800"/>
            </a:lvl8pPr>
            <a:lvl9pPr lvl="8" rtl="0" algn="ctr">
              <a:lnSpc>
                <a:spcPct val="100000"/>
              </a:lnSpc>
              <a:spcBef>
                <a:spcPts val="0"/>
              </a:spcBef>
              <a:spcAft>
                <a:spcPts val="0"/>
              </a:spcAft>
              <a:buSzPts val="1400"/>
              <a:buNone/>
              <a:defRPr sz="1800"/>
            </a:lvl9pPr>
          </a:lstStyle>
          <a:p/>
        </p:txBody>
      </p:sp>
      <p:sp>
        <p:nvSpPr>
          <p:cNvPr id="4887" name="Google Shape;4887;p427"/>
          <p:cNvSpPr txBox="1"/>
          <p:nvPr>
            <p:ph idx="5" type="subTitle"/>
          </p:nvPr>
        </p:nvSpPr>
        <p:spPr>
          <a:xfrm>
            <a:off x="4924200" y="2894050"/>
            <a:ext cx="2343600" cy="2052000"/>
          </a:xfrm>
          <a:prstGeom prst="rect">
            <a:avLst/>
          </a:prstGeom>
          <a:noFill/>
          <a:ln>
            <a:noFill/>
          </a:ln>
        </p:spPr>
        <p:txBody>
          <a:bodyPr anchorCtr="0" anchor="ctr" bIns="91425" lIns="274300" spcFirstLastPara="1" rIns="274300"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400"/>
              <a:buNone/>
              <a:defRPr sz="1800"/>
            </a:lvl2pPr>
            <a:lvl3pPr lvl="2" rtl="0" algn="ctr">
              <a:lnSpc>
                <a:spcPct val="100000"/>
              </a:lnSpc>
              <a:spcBef>
                <a:spcPts val="0"/>
              </a:spcBef>
              <a:spcAft>
                <a:spcPts val="0"/>
              </a:spcAft>
              <a:buSzPts val="1400"/>
              <a:buNone/>
              <a:defRPr sz="1800"/>
            </a:lvl3pPr>
            <a:lvl4pPr lvl="3" rtl="0" algn="ctr">
              <a:lnSpc>
                <a:spcPct val="100000"/>
              </a:lnSpc>
              <a:spcBef>
                <a:spcPts val="0"/>
              </a:spcBef>
              <a:spcAft>
                <a:spcPts val="0"/>
              </a:spcAft>
              <a:buSzPts val="1400"/>
              <a:buNone/>
              <a:defRPr sz="1800"/>
            </a:lvl4pPr>
            <a:lvl5pPr lvl="4" rtl="0" algn="ctr">
              <a:lnSpc>
                <a:spcPct val="100000"/>
              </a:lnSpc>
              <a:spcBef>
                <a:spcPts val="0"/>
              </a:spcBef>
              <a:spcAft>
                <a:spcPts val="0"/>
              </a:spcAft>
              <a:buSzPts val="1400"/>
              <a:buNone/>
              <a:defRPr sz="1800"/>
            </a:lvl5pPr>
            <a:lvl6pPr lvl="5" rtl="0" algn="ctr">
              <a:lnSpc>
                <a:spcPct val="100000"/>
              </a:lnSpc>
              <a:spcBef>
                <a:spcPts val="0"/>
              </a:spcBef>
              <a:spcAft>
                <a:spcPts val="0"/>
              </a:spcAft>
              <a:buSzPts val="1400"/>
              <a:buNone/>
              <a:defRPr sz="1800"/>
            </a:lvl6pPr>
            <a:lvl7pPr lvl="6" rtl="0" algn="ctr">
              <a:lnSpc>
                <a:spcPct val="100000"/>
              </a:lnSpc>
              <a:spcBef>
                <a:spcPts val="0"/>
              </a:spcBef>
              <a:spcAft>
                <a:spcPts val="0"/>
              </a:spcAft>
              <a:buSzPts val="1400"/>
              <a:buNone/>
              <a:defRPr sz="1800"/>
            </a:lvl7pPr>
            <a:lvl8pPr lvl="7" rtl="0" algn="ctr">
              <a:lnSpc>
                <a:spcPct val="100000"/>
              </a:lnSpc>
              <a:spcBef>
                <a:spcPts val="0"/>
              </a:spcBef>
              <a:spcAft>
                <a:spcPts val="0"/>
              </a:spcAft>
              <a:buSzPts val="1400"/>
              <a:buNone/>
              <a:defRPr sz="1800"/>
            </a:lvl8pPr>
            <a:lvl9pPr lvl="8" rtl="0" algn="ctr">
              <a:lnSpc>
                <a:spcPct val="100000"/>
              </a:lnSpc>
              <a:spcBef>
                <a:spcPts val="0"/>
              </a:spcBef>
              <a:spcAft>
                <a:spcPts val="0"/>
              </a:spcAft>
              <a:buSzPts val="1400"/>
              <a:buNone/>
              <a:defRPr sz="1800"/>
            </a:lvl9pPr>
          </a:lstStyle>
          <a:p/>
        </p:txBody>
      </p:sp>
      <p:sp>
        <p:nvSpPr>
          <p:cNvPr id="4888" name="Google Shape;4888;p427"/>
          <p:cNvSpPr txBox="1"/>
          <p:nvPr>
            <p:ph idx="6" type="subTitle"/>
          </p:nvPr>
        </p:nvSpPr>
        <p:spPr>
          <a:xfrm>
            <a:off x="7870950" y="2894050"/>
            <a:ext cx="2343600" cy="2052000"/>
          </a:xfrm>
          <a:prstGeom prst="rect">
            <a:avLst/>
          </a:prstGeom>
          <a:noFill/>
          <a:ln>
            <a:noFill/>
          </a:ln>
        </p:spPr>
        <p:txBody>
          <a:bodyPr anchorCtr="0" anchor="ctr" bIns="91425" lIns="274300" spcFirstLastPara="1" rIns="274300"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400"/>
              <a:buNone/>
              <a:defRPr sz="1800"/>
            </a:lvl2pPr>
            <a:lvl3pPr lvl="2" rtl="0" algn="ctr">
              <a:lnSpc>
                <a:spcPct val="100000"/>
              </a:lnSpc>
              <a:spcBef>
                <a:spcPts val="0"/>
              </a:spcBef>
              <a:spcAft>
                <a:spcPts val="0"/>
              </a:spcAft>
              <a:buSzPts val="1400"/>
              <a:buNone/>
              <a:defRPr sz="1800"/>
            </a:lvl3pPr>
            <a:lvl4pPr lvl="3" rtl="0" algn="ctr">
              <a:lnSpc>
                <a:spcPct val="100000"/>
              </a:lnSpc>
              <a:spcBef>
                <a:spcPts val="0"/>
              </a:spcBef>
              <a:spcAft>
                <a:spcPts val="0"/>
              </a:spcAft>
              <a:buSzPts val="1400"/>
              <a:buNone/>
              <a:defRPr sz="1800"/>
            </a:lvl4pPr>
            <a:lvl5pPr lvl="4" rtl="0" algn="ctr">
              <a:lnSpc>
                <a:spcPct val="100000"/>
              </a:lnSpc>
              <a:spcBef>
                <a:spcPts val="0"/>
              </a:spcBef>
              <a:spcAft>
                <a:spcPts val="0"/>
              </a:spcAft>
              <a:buSzPts val="1400"/>
              <a:buNone/>
              <a:defRPr sz="1800"/>
            </a:lvl5pPr>
            <a:lvl6pPr lvl="5" rtl="0" algn="ctr">
              <a:lnSpc>
                <a:spcPct val="100000"/>
              </a:lnSpc>
              <a:spcBef>
                <a:spcPts val="0"/>
              </a:spcBef>
              <a:spcAft>
                <a:spcPts val="0"/>
              </a:spcAft>
              <a:buSzPts val="1400"/>
              <a:buNone/>
              <a:defRPr sz="1800"/>
            </a:lvl6pPr>
            <a:lvl7pPr lvl="6" rtl="0" algn="ctr">
              <a:lnSpc>
                <a:spcPct val="100000"/>
              </a:lnSpc>
              <a:spcBef>
                <a:spcPts val="0"/>
              </a:spcBef>
              <a:spcAft>
                <a:spcPts val="0"/>
              </a:spcAft>
              <a:buSzPts val="1400"/>
              <a:buNone/>
              <a:defRPr sz="1800"/>
            </a:lvl7pPr>
            <a:lvl8pPr lvl="7" rtl="0" algn="ctr">
              <a:lnSpc>
                <a:spcPct val="100000"/>
              </a:lnSpc>
              <a:spcBef>
                <a:spcPts val="0"/>
              </a:spcBef>
              <a:spcAft>
                <a:spcPts val="0"/>
              </a:spcAft>
              <a:buSzPts val="1400"/>
              <a:buNone/>
              <a:defRPr sz="1800"/>
            </a:lvl8pPr>
            <a:lvl9pPr lvl="8" rtl="0" algn="ctr">
              <a:lnSpc>
                <a:spcPct val="100000"/>
              </a:lnSpc>
              <a:spcBef>
                <a:spcPts val="0"/>
              </a:spcBef>
              <a:spcAft>
                <a:spcPts val="0"/>
              </a:spcAft>
              <a:buSzPts val="1400"/>
              <a:buNone/>
              <a:defRPr sz="1800"/>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889" name="Shape 4889"/>
        <p:cNvGrpSpPr/>
        <p:nvPr/>
      </p:nvGrpSpPr>
      <p:grpSpPr>
        <a:xfrm>
          <a:off x="0" y="0"/>
          <a:ext cx="0" cy="0"/>
          <a:chOff x="0" y="0"/>
          <a:chExt cx="0" cy="0"/>
        </a:xfrm>
      </p:grpSpPr>
      <p:sp>
        <p:nvSpPr>
          <p:cNvPr id="4890" name="Google Shape;4890;p42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891" name="Google Shape;4891;p428"/>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892" name="Google Shape;4892;p428"/>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893" name="Google Shape;4893;p428"/>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894" name="Google Shape;4894;p4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95" name="Google Shape;4895;p4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96" name="Google Shape;4896;p428"/>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4897" name="Google Shape;4897;p428"/>
          <p:cNvSpPr txBox="1"/>
          <p:nvPr>
            <p:ph idx="3" type="body"/>
          </p:nvPr>
        </p:nvSpPr>
        <p:spPr>
          <a:xfrm>
            <a:off x="2438400" y="1828800"/>
            <a:ext cx="7315200" cy="4114800"/>
          </a:xfrm>
          <a:prstGeom prst="rect">
            <a:avLst/>
          </a:prstGeom>
          <a:noFill/>
          <a:ln>
            <a:noFill/>
          </a:ln>
        </p:spPr>
        <p:txBody>
          <a:bodyPr anchorCtr="0" anchor="t"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898" name="Shape 4898"/>
        <p:cNvGrpSpPr/>
        <p:nvPr/>
      </p:nvGrpSpPr>
      <p:grpSpPr>
        <a:xfrm>
          <a:off x="0" y="0"/>
          <a:ext cx="0" cy="0"/>
          <a:chOff x="0" y="0"/>
          <a:chExt cx="0" cy="0"/>
        </a:xfrm>
      </p:grpSpPr>
      <p:sp>
        <p:nvSpPr>
          <p:cNvPr id="4899" name="Google Shape;4899;p42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900" name="Google Shape;4900;p429"/>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901" name="Google Shape;4901;p429"/>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902" name="Google Shape;4902;p4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03" name="Google Shape;4903;p4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04" name="Google Shape;4904;p429"/>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4905" name="Google Shape;4905;p429"/>
          <p:cNvSpPr txBox="1"/>
          <p:nvPr>
            <p:ph idx="3" type="body"/>
          </p:nvPr>
        </p:nvSpPr>
        <p:spPr>
          <a:xfrm>
            <a:off x="2438400" y="886600"/>
            <a:ext cx="7315200" cy="4800600"/>
          </a:xfrm>
          <a:prstGeom prst="rect">
            <a:avLst/>
          </a:prstGeom>
          <a:noFill/>
          <a:ln>
            <a:noFill/>
          </a:ln>
        </p:spPr>
        <p:txBody>
          <a:bodyPr anchorCtr="0" anchor="ctr"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906" name="Shape 4906"/>
        <p:cNvGrpSpPr/>
        <p:nvPr/>
      </p:nvGrpSpPr>
      <p:grpSpPr>
        <a:xfrm>
          <a:off x="0" y="0"/>
          <a:ext cx="0" cy="0"/>
          <a:chOff x="0" y="0"/>
          <a:chExt cx="0" cy="0"/>
        </a:xfrm>
      </p:grpSpPr>
      <p:sp>
        <p:nvSpPr>
          <p:cNvPr id="4907" name="Google Shape;4907;p43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908" name="Google Shape;4908;p430"/>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909" name="Google Shape;4909;p430"/>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910" name="Google Shape;4910;p430"/>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911" name="Google Shape;4911;p4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12" name="Google Shape;4912;p4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13" name="Google Shape;4913;p430"/>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914" name="Google Shape;4914;p430"/>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4915" name="Google Shape;4915;p430"/>
          <p:cNvSpPr txBox="1"/>
          <p:nvPr>
            <p:ph idx="4" type="body"/>
          </p:nvPr>
        </p:nvSpPr>
        <p:spPr>
          <a:xfrm>
            <a:off x="885125" y="2291177"/>
            <a:ext cx="4937700" cy="3727200"/>
          </a:xfrm>
          <a:prstGeom prst="rect">
            <a:avLst/>
          </a:prstGeom>
          <a:noFill/>
          <a:ln>
            <a:noFill/>
          </a:ln>
        </p:spPr>
        <p:txBody>
          <a:bodyPr anchorCtr="0" anchor="t"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
        <p:nvSpPr>
          <p:cNvPr id="4916" name="Google Shape;4916;p430"/>
          <p:cNvSpPr txBox="1"/>
          <p:nvPr>
            <p:ph idx="5" type="body"/>
          </p:nvPr>
        </p:nvSpPr>
        <p:spPr>
          <a:xfrm>
            <a:off x="6369425" y="2291175"/>
            <a:ext cx="4937700" cy="3727200"/>
          </a:xfrm>
          <a:prstGeom prst="rect">
            <a:avLst/>
          </a:prstGeom>
          <a:noFill/>
          <a:ln>
            <a:noFill/>
          </a:ln>
        </p:spPr>
        <p:txBody>
          <a:bodyPr anchorCtr="0" anchor="t"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917" name="Shape 4917"/>
        <p:cNvGrpSpPr/>
        <p:nvPr/>
      </p:nvGrpSpPr>
      <p:grpSpPr>
        <a:xfrm>
          <a:off x="0" y="0"/>
          <a:ext cx="0" cy="0"/>
          <a:chOff x="0" y="0"/>
          <a:chExt cx="0" cy="0"/>
        </a:xfrm>
      </p:grpSpPr>
      <p:sp>
        <p:nvSpPr>
          <p:cNvPr id="4918" name="Google Shape;4918;p43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919" name="Google Shape;4919;p431"/>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920" name="Google Shape;4920;p431"/>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921" name="Google Shape;4921;p4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22" name="Google Shape;4922;p4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23" name="Google Shape;4923;p431"/>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4924" name="Google Shape;4924;p431"/>
          <p:cNvCxnSpPr/>
          <p:nvPr/>
        </p:nvCxnSpPr>
        <p:spPr>
          <a:xfrm>
            <a:off x="4146414" y="-7350"/>
            <a:ext cx="0" cy="6872700"/>
          </a:xfrm>
          <a:prstGeom prst="straightConnector1">
            <a:avLst/>
          </a:prstGeom>
          <a:noFill/>
          <a:ln cap="flat" cmpd="sng" w="28575">
            <a:solidFill>
              <a:srgbClr val="D5D5D5"/>
            </a:solidFill>
            <a:prstDash val="solid"/>
            <a:round/>
            <a:headEnd len="sm" w="sm" type="none"/>
            <a:tailEnd len="sm" w="sm" type="none"/>
          </a:ln>
        </p:spPr>
      </p:cxnSp>
      <p:sp>
        <p:nvSpPr>
          <p:cNvPr id="4925" name="Google Shape;4925;p431"/>
          <p:cNvSpPr txBox="1"/>
          <p:nvPr>
            <p:ph idx="3" type="subTitle"/>
          </p:nvPr>
        </p:nvSpPr>
        <p:spPr>
          <a:xfrm>
            <a:off x="4467775" y="1832876"/>
            <a:ext cx="5115600" cy="645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4926" name="Google Shape;4926;p431"/>
          <p:cNvSpPr txBox="1"/>
          <p:nvPr>
            <p:ph idx="4" type="subTitle"/>
          </p:nvPr>
        </p:nvSpPr>
        <p:spPr>
          <a:xfrm>
            <a:off x="4467775" y="1441300"/>
            <a:ext cx="4538700" cy="298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a:latin typeface="Red Hat Text Medium"/>
                <a:ea typeface="Red Hat Text Medium"/>
                <a:cs typeface="Red Hat Text Medium"/>
                <a:sym typeface="Red Hat Text Medium"/>
              </a:defRPr>
            </a:lvl1pPr>
            <a:lvl2pPr lvl="1" rtl="0" algn="l">
              <a:lnSpc>
                <a:spcPct val="100000"/>
              </a:lnSpc>
              <a:spcBef>
                <a:spcPts val="0"/>
              </a:spcBef>
              <a:spcAft>
                <a:spcPts val="0"/>
              </a:spcAft>
              <a:buSzPts val="1400"/>
              <a:buNone/>
              <a:defRPr>
                <a:latin typeface="Red Hat Text Medium"/>
                <a:ea typeface="Red Hat Text Medium"/>
                <a:cs typeface="Red Hat Text Medium"/>
                <a:sym typeface="Red Hat Text Medium"/>
              </a:defRPr>
            </a:lvl2pPr>
            <a:lvl3pPr lvl="2" rtl="0" algn="l">
              <a:lnSpc>
                <a:spcPct val="100000"/>
              </a:lnSpc>
              <a:spcBef>
                <a:spcPts val="0"/>
              </a:spcBef>
              <a:spcAft>
                <a:spcPts val="0"/>
              </a:spcAft>
              <a:buSzPts val="1400"/>
              <a:buNone/>
              <a:defRPr>
                <a:latin typeface="Red Hat Text Medium"/>
                <a:ea typeface="Red Hat Text Medium"/>
                <a:cs typeface="Red Hat Text Medium"/>
                <a:sym typeface="Red Hat Text Medium"/>
              </a:defRPr>
            </a:lvl3pPr>
            <a:lvl4pPr lvl="3" rtl="0" algn="l">
              <a:lnSpc>
                <a:spcPct val="100000"/>
              </a:lnSpc>
              <a:spcBef>
                <a:spcPts val="0"/>
              </a:spcBef>
              <a:spcAft>
                <a:spcPts val="0"/>
              </a:spcAft>
              <a:buSzPts val="1400"/>
              <a:buNone/>
              <a:defRPr>
                <a:latin typeface="Red Hat Text Medium"/>
                <a:ea typeface="Red Hat Text Medium"/>
                <a:cs typeface="Red Hat Text Medium"/>
                <a:sym typeface="Red Hat Text Medium"/>
              </a:defRPr>
            </a:lvl4pPr>
            <a:lvl5pPr lvl="4" rtl="0" algn="l">
              <a:lnSpc>
                <a:spcPct val="100000"/>
              </a:lnSpc>
              <a:spcBef>
                <a:spcPts val="0"/>
              </a:spcBef>
              <a:spcAft>
                <a:spcPts val="0"/>
              </a:spcAft>
              <a:buSzPts val="1400"/>
              <a:buNone/>
              <a:defRPr>
                <a:latin typeface="Red Hat Text Medium"/>
                <a:ea typeface="Red Hat Text Medium"/>
                <a:cs typeface="Red Hat Text Medium"/>
                <a:sym typeface="Red Hat Text Medium"/>
              </a:defRPr>
            </a:lvl5pPr>
            <a:lvl6pPr lvl="5" rtl="0" algn="l">
              <a:lnSpc>
                <a:spcPct val="100000"/>
              </a:lnSpc>
              <a:spcBef>
                <a:spcPts val="0"/>
              </a:spcBef>
              <a:spcAft>
                <a:spcPts val="0"/>
              </a:spcAft>
              <a:buSzPts val="1400"/>
              <a:buNone/>
              <a:defRPr>
                <a:latin typeface="Red Hat Text Medium"/>
                <a:ea typeface="Red Hat Text Medium"/>
                <a:cs typeface="Red Hat Text Medium"/>
                <a:sym typeface="Red Hat Text Medium"/>
              </a:defRPr>
            </a:lvl6pPr>
            <a:lvl7pPr lvl="6" rtl="0" algn="l">
              <a:lnSpc>
                <a:spcPct val="100000"/>
              </a:lnSpc>
              <a:spcBef>
                <a:spcPts val="0"/>
              </a:spcBef>
              <a:spcAft>
                <a:spcPts val="0"/>
              </a:spcAft>
              <a:buSzPts val="1400"/>
              <a:buNone/>
              <a:defRPr>
                <a:latin typeface="Red Hat Text Medium"/>
                <a:ea typeface="Red Hat Text Medium"/>
                <a:cs typeface="Red Hat Text Medium"/>
                <a:sym typeface="Red Hat Text Medium"/>
              </a:defRPr>
            </a:lvl7pPr>
            <a:lvl8pPr lvl="7" rtl="0" algn="l">
              <a:lnSpc>
                <a:spcPct val="100000"/>
              </a:lnSpc>
              <a:spcBef>
                <a:spcPts val="0"/>
              </a:spcBef>
              <a:spcAft>
                <a:spcPts val="0"/>
              </a:spcAft>
              <a:buSzPts val="1400"/>
              <a:buNone/>
              <a:defRPr>
                <a:latin typeface="Red Hat Text Medium"/>
                <a:ea typeface="Red Hat Text Medium"/>
                <a:cs typeface="Red Hat Text Medium"/>
                <a:sym typeface="Red Hat Text Medium"/>
              </a:defRPr>
            </a:lvl8pPr>
            <a:lvl9pPr lvl="8" rtl="0" algn="l">
              <a:lnSpc>
                <a:spcPct val="100000"/>
              </a:lnSpc>
              <a:spcBef>
                <a:spcPts val="0"/>
              </a:spcBef>
              <a:spcAft>
                <a:spcPts val="0"/>
              </a:spcAft>
              <a:buSzPts val="1400"/>
              <a:buNone/>
              <a:defRPr>
                <a:latin typeface="Red Hat Text Medium"/>
                <a:ea typeface="Red Hat Text Medium"/>
                <a:cs typeface="Red Hat Text Medium"/>
                <a:sym typeface="Red Hat Text Medium"/>
              </a:defRPr>
            </a:lvl9pPr>
          </a:lstStyle>
          <a:p/>
        </p:txBody>
      </p:sp>
      <p:sp>
        <p:nvSpPr>
          <p:cNvPr id="4927" name="Google Shape;4927;p431"/>
          <p:cNvSpPr txBox="1"/>
          <p:nvPr>
            <p:ph idx="5" type="subTitle"/>
          </p:nvPr>
        </p:nvSpPr>
        <p:spPr>
          <a:xfrm>
            <a:off x="3362500" y="1832876"/>
            <a:ext cx="690000" cy="2349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0"/>
              </a:spcBef>
              <a:spcAft>
                <a:spcPts val="0"/>
              </a:spcAft>
              <a:buSzPts val="1400"/>
              <a:buNone/>
              <a:defRPr sz="1400"/>
            </a:lvl2pPr>
            <a:lvl3pPr lvl="2" rtl="0" algn="ctr">
              <a:lnSpc>
                <a:spcPct val="140000"/>
              </a:lnSpc>
              <a:spcBef>
                <a:spcPts val="0"/>
              </a:spcBef>
              <a:spcAft>
                <a:spcPts val="0"/>
              </a:spcAft>
              <a:buSzPts val="1400"/>
              <a:buNone/>
              <a:defRPr sz="1400"/>
            </a:lvl3pPr>
            <a:lvl4pPr lvl="3" rtl="0" algn="ctr">
              <a:lnSpc>
                <a:spcPct val="140000"/>
              </a:lnSpc>
              <a:spcBef>
                <a:spcPts val="0"/>
              </a:spcBef>
              <a:spcAft>
                <a:spcPts val="0"/>
              </a:spcAft>
              <a:buSzPts val="1400"/>
              <a:buNone/>
              <a:defRPr sz="1400"/>
            </a:lvl4pPr>
            <a:lvl5pPr lvl="4" rtl="0" algn="ctr">
              <a:lnSpc>
                <a:spcPct val="140000"/>
              </a:lnSpc>
              <a:spcBef>
                <a:spcPts val="0"/>
              </a:spcBef>
              <a:spcAft>
                <a:spcPts val="0"/>
              </a:spcAft>
              <a:buSzPts val="1400"/>
              <a:buNone/>
              <a:defRPr sz="1400"/>
            </a:lvl5pPr>
            <a:lvl6pPr lvl="5" rtl="0" algn="ctr">
              <a:lnSpc>
                <a:spcPct val="140000"/>
              </a:lnSpc>
              <a:spcBef>
                <a:spcPts val="0"/>
              </a:spcBef>
              <a:spcAft>
                <a:spcPts val="0"/>
              </a:spcAft>
              <a:buSzPts val="1400"/>
              <a:buNone/>
              <a:defRPr sz="1400"/>
            </a:lvl6pPr>
            <a:lvl7pPr lvl="6" rtl="0" algn="ctr">
              <a:lnSpc>
                <a:spcPct val="140000"/>
              </a:lnSpc>
              <a:spcBef>
                <a:spcPts val="0"/>
              </a:spcBef>
              <a:spcAft>
                <a:spcPts val="0"/>
              </a:spcAft>
              <a:buSzPts val="1400"/>
              <a:buNone/>
              <a:defRPr sz="1400"/>
            </a:lvl7pPr>
            <a:lvl8pPr lvl="7" rtl="0" algn="ctr">
              <a:lnSpc>
                <a:spcPct val="140000"/>
              </a:lnSpc>
              <a:spcBef>
                <a:spcPts val="0"/>
              </a:spcBef>
              <a:spcAft>
                <a:spcPts val="0"/>
              </a:spcAft>
              <a:buSzPts val="1400"/>
              <a:buNone/>
              <a:defRPr sz="1400"/>
            </a:lvl8pPr>
            <a:lvl9pPr lvl="8" rtl="0" algn="ctr">
              <a:lnSpc>
                <a:spcPct val="140000"/>
              </a:lnSpc>
              <a:spcBef>
                <a:spcPts val="0"/>
              </a:spcBef>
              <a:spcAft>
                <a:spcPts val="0"/>
              </a:spcAft>
              <a:buSzPts val="1400"/>
              <a:buNone/>
              <a:defRPr sz="1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1">
  <p:cSld name="CUSTOM_13_1">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44"/>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428" name="Google Shape;428;p44"/>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429" name="Google Shape;429;p44"/>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430" name="Google Shape;430;p44"/>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sp>
        <p:nvSpPr>
          <p:cNvPr id="431" name="Google Shape;431;p4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432" name="Google Shape;432;p4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33" name="Google Shape;433;p4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34" name="Google Shape;434;p44"/>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928" name="Shape 4928"/>
        <p:cNvGrpSpPr/>
        <p:nvPr/>
      </p:nvGrpSpPr>
      <p:grpSpPr>
        <a:xfrm>
          <a:off x="0" y="0"/>
          <a:ext cx="0" cy="0"/>
          <a:chOff x="0" y="0"/>
          <a:chExt cx="0" cy="0"/>
        </a:xfrm>
      </p:grpSpPr>
      <p:sp>
        <p:nvSpPr>
          <p:cNvPr id="4929" name="Google Shape;4929;p43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930" name="Google Shape;4930;p432"/>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931" name="Google Shape;4931;p432"/>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932" name="Google Shape;4932;p432"/>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933" name="Google Shape;4933;p4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34" name="Google Shape;4934;p4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35" name="Google Shape;4935;p432"/>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936" name="Google Shape;4936;p432"/>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4937" name="Google Shape;4937;p432"/>
          <p:cNvSpPr txBox="1"/>
          <p:nvPr>
            <p:ph idx="4" type="subTitle"/>
          </p:nvPr>
        </p:nvSpPr>
        <p:spPr>
          <a:xfrm>
            <a:off x="2042425" y="2497493"/>
            <a:ext cx="2106900" cy="3792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1200">
                <a:latin typeface="Red Hat Text Medium"/>
                <a:ea typeface="Red Hat Text Medium"/>
                <a:cs typeface="Red Hat Text Medium"/>
                <a:sym typeface="Red Hat Text Medium"/>
              </a:defRPr>
            </a:lvl1pPr>
            <a:lvl2pPr lvl="1"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2pPr>
            <a:lvl3pPr lvl="2"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3pPr>
            <a:lvl4pPr lvl="3"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4pPr>
            <a:lvl5pPr lvl="4"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5pPr>
            <a:lvl6pPr lvl="5"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6pPr>
            <a:lvl7pPr lvl="6"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7pPr>
            <a:lvl8pPr lvl="7"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8pPr>
            <a:lvl9pPr lvl="8"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9pPr>
          </a:lstStyle>
          <a:p/>
        </p:txBody>
      </p:sp>
      <p:sp>
        <p:nvSpPr>
          <p:cNvPr id="4938" name="Google Shape;4938;p432"/>
          <p:cNvSpPr txBox="1"/>
          <p:nvPr>
            <p:ph idx="5" type="subTitle"/>
          </p:nvPr>
        </p:nvSpPr>
        <p:spPr>
          <a:xfrm>
            <a:off x="2042425" y="2903475"/>
            <a:ext cx="2106900" cy="6753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4939" name="Google Shape;4939;p432"/>
          <p:cNvSpPr txBox="1"/>
          <p:nvPr>
            <p:ph idx="6" type="subTitle"/>
          </p:nvPr>
        </p:nvSpPr>
        <p:spPr>
          <a:xfrm>
            <a:off x="1596475" y="4403575"/>
            <a:ext cx="975900" cy="234900"/>
          </a:xfrm>
          <a:prstGeom prst="rect">
            <a:avLst/>
          </a:prstGeom>
          <a:noFill/>
          <a:ln>
            <a:noFill/>
          </a:ln>
        </p:spPr>
        <p:txBody>
          <a:bodyPr anchorCtr="0" anchor="ctr" bIns="0" lIns="0" spcFirstLastPara="1" rIns="0" wrap="square" tIns="0">
            <a:noAutofit/>
          </a:bodyPr>
          <a:lstStyle>
            <a:lvl1pPr lvl="0" rtl="0" algn="ctr">
              <a:lnSpc>
                <a:spcPct val="115000"/>
              </a:lnSpc>
              <a:spcBef>
                <a:spcPts val="0"/>
              </a:spcBef>
              <a:spcAft>
                <a:spcPts val="0"/>
              </a:spcAft>
              <a:buSzPts val="1600"/>
              <a:buNone/>
              <a:defRPr sz="1400">
                <a:solidFill>
                  <a:schemeClr val="accent1"/>
                </a:solidFill>
              </a:defRPr>
            </a:lvl1pPr>
            <a:lvl2pPr lvl="1" rtl="0" algn="ctr">
              <a:lnSpc>
                <a:spcPct val="115000"/>
              </a:lnSpc>
              <a:spcBef>
                <a:spcPts val="0"/>
              </a:spcBef>
              <a:spcAft>
                <a:spcPts val="0"/>
              </a:spcAft>
              <a:buSzPts val="1400"/>
              <a:buNone/>
              <a:defRPr sz="1400">
                <a:solidFill>
                  <a:schemeClr val="accent1"/>
                </a:solidFill>
              </a:defRPr>
            </a:lvl2pPr>
            <a:lvl3pPr lvl="2" rtl="0" algn="ctr">
              <a:lnSpc>
                <a:spcPct val="115000"/>
              </a:lnSpc>
              <a:spcBef>
                <a:spcPts val="0"/>
              </a:spcBef>
              <a:spcAft>
                <a:spcPts val="0"/>
              </a:spcAft>
              <a:buSzPts val="1400"/>
              <a:buNone/>
              <a:defRPr sz="1400">
                <a:solidFill>
                  <a:schemeClr val="accent1"/>
                </a:solidFill>
              </a:defRPr>
            </a:lvl3pPr>
            <a:lvl4pPr lvl="3" rtl="0" algn="ctr">
              <a:lnSpc>
                <a:spcPct val="115000"/>
              </a:lnSpc>
              <a:spcBef>
                <a:spcPts val="0"/>
              </a:spcBef>
              <a:spcAft>
                <a:spcPts val="0"/>
              </a:spcAft>
              <a:buSzPts val="1400"/>
              <a:buNone/>
              <a:defRPr sz="1400">
                <a:solidFill>
                  <a:schemeClr val="accent1"/>
                </a:solidFill>
              </a:defRPr>
            </a:lvl4pPr>
            <a:lvl5pPr lvl="4" rtl="0" algn="ctr">
              <a:lnSpc>
                <a:spcPct val="115000"/>
              </a:lnSpc>
              <a:spcBef>
                <a:spcPts val="0"/>
              </a:spcBef>
              <a:spcAft>
                <a:spcPts val="0"/>
              </a:spcAft>
              <a:buSzPts val="1400"/>
              <a:buNone/>
              <a:defRPr sz="1400">
                <a:solidFill>
                  <a:schemeClr val="accent1"/>
                </a:solidFill>
              </a:defRPr>
            </a:lvl5pPr>
            <a:lvl6pPr lvl="5" rtl="0" algn="ctr">
              <a:lnSpc>
                <a:spcPct val="115000"/>
              </a:lnSpc>
              <a:spcBef>
                <a:spcPts val="0"/>
              </a:spcBef>
              <a:spcAft>
                <a:spcPts val="0"/>
              </a:spcAft>
              <a:buSzPts val="1400"/>
              <a:buNone/>
              <a:defRPr sz="1400">
                <a:solidFill>
                  <a:schemeClr val="accent1"/>
                </a:solidFill>
              </a:defRPr>
            </a:lvl6pPr>
            <a:lvl7pPr lvl="6" rtl="0" algn="ctr">
              <a:lnSpc>
                <a:spcPct val="115000"/>
              </a:lnSpc>
              <a:spcBef>
                <a:spcPts val="0"/>
              </a:spcBef>
              <a:spcAft>
                <a:spcPts val="0"/>
              </a:spcAft>
              <a:buSzPts val="1400"/>
              <a:buNone/>
              <a:defRPr sz="1400">
                <a:solidFill>
                  <a:schemeClr val="accent1"/>
                </a:solidFill>
              </a:defRPr>
            </a:lvl7pPr>
            <a:lvl8pPr lvl="7" rtl="0" algn="ctr">
              <a:lnSpc>
                <a:spcPct val="115000"/>
              </a:lnSpc>
              <a:spcBef>
                <a:spcPts val="0"/>
              </a:spcBef>
              <a:spcAft>
                <a:spcPts val="0"/>
              </a:spcAft>
              <a:buSzPts val="1400"/>
              <a:buNone/>
              <a:defRPr sz="1400">
                <a:solidFill>
                  <a:schemeClr val="accent1"/>
                </a:solidFill>
              </a:defRPr>
            </a:lvl8pPr>
            <a:lvl9pPr lvl="8" rtl="0" algn="ctr">
              <a:lnSpc>
                <a:spcPct val="115000"/>
              </a:lnSpc>
              <a:spcBef>
                <a:spcPts val="0"/>
              </a:spcBef>
              <a:spcAft>
                <a:spcPts val="0"/>
              </a:spcAft>
              <a:buSzPts val="1400"/>
              <a:buNone/>
              <a:defRPr sz="1400">
                <a:solidFill>
                  <a:schemeClr val="accent1"/>
                </a:solidFill>
              </a:defRPr>
            </a:lvl9pPr>
          </a:lstStyle>
          <a:p/>
        </p:txBody>
      </p:sp>
      <p:sp>
        <p:nvSpPr>
          <p:cNvPr id="4940" name="Google Shape;4940;p432"/>
          <p:cNvSpPr txBox="1"/>
          <p:nvPr>
            <p:ph idx="7" type="subTitle"/>
          </p:nvPr>
        </p:nvSpPr>
        <p:spPr>
          <a:xfrm>
            <a:off x="3278975" y="3892511"/>
            <a:ext cx="975900" cy="234900"/>
          </a:xfrm>
          <a:prstGeom prst="rect">
            <a:avLst/>
          </a:prstGeom>
          <a:noFill/>
          <a:ln>
            <a:noFill/>
          </a:ln>
        </p:spPr>
        <p:txBody>
          <a:bodyPr anchorCtr="0" anchor="ctr" bIns="0" lIns="0" spcFirstLastPara="1" rIns="0" wrap="square" tIns="0">
            <a:noAutofit/>
          </a:bodyPr>
          <a:lstStyle>
            <a:lvl1pPr lvl="0" rtl="0" algn="ctr">
              <a:lnSpc>
                <a:spcPct val="115000"/>
              </a:lnSpc>
              <a:spcBef>
                <a:spcPts val="0"/>
              </a:spcBef>
              <a:spcAft>
                <a:spcPts val="0"/>
              </a:spcAft>
              <a:buSzPts val="1600"/>
              <a:buNone/>
              <a:defRPr sz="1400">
                <a:solidFill>
                  <a:schemeClr val="accent1"/>
                </a:solidFill>
              </a:defRPr>
            </a:lvl1pPr>
            <a:lvl2pPr lvl="1" rtl="0" algn="ctr">
              <a:lnSpc>
                <a:spcPct val="115000"/>
              </a:lnSpc>
              <a:spcBef>
                <a:spcPts val="0"/>
              </a:spcBef>
              <a:spcAft>
                <a:spcPts val="0"/>
              </a:spcAft>
              <a:buSzPts val="1400"/>
              <a:buNone/>
              <a:defRPr sz="1400">
                <a:solidFill>
                  <a:schemeClr val="accent1"/>
                </a:solidFill>
              </a:defRPr>
            </a:lvl2pPr>
            <a:lvl3pPr lvl="2" rtl="0" algn="ctr">
              <a:lnSpc>
                <a:spcPct val="115000"/>
              </a:lnSpc>
              <a:spcBef>
                <a:spcPts val="0"/>
              </a:spcBef>
              <a:spcAft>
                <a:spcPts val="0"/>
              </a:spcAft>
              <a:buSzPts val="1400"/>
              <a:buNone/>
              <a:defRPr sz="1400">
                <a:solidFill>
                  <a:schemeClr val="accent1"/>
                </a:solidFill>
              </a:defRPr>
            </a:lvl3pPr>
            <a:lvl4pPr lvl="3" rtl="0" algn="ctr">
              <a:lnSpc>
                <a:spcPct val="115000"/>
              </a:lnSpc>
              <a:spcBef>
                <a:spcPts val="0"/>
              </a:spcBef>
              <a:spcAft>
                <a:spcPts val="0"/>
              </a:spcAft>
              <a:buSzPts val="1400"/>
              <a:buNone/>
              <a:defRPr sz="1400">
                <a:solidFill>
                  <a:schemeClr val="accent1"/>
                </a:solidFill>
              </a:defRPr>
            </a:lvl4pPr>
            <a:lvl5pPr lvl="4" rtl="0" algn="ctr">
              <a:lnSpc>
                <a:spcPct val="115000"/>
              </a:lnSpc>
              <a:spcBef>
                <a:spcPts val="0"/>
              </a:spcBef>
              <a:spcAft>
                <a:spcPts val="0"/>
              </a:spcAft>
              <a:buSzPts val="1400"/>
              <a:buNone/>
              <a:defRPr sz="1400">
                <a:solidFill>
                  <a:schemeClr val="accent1"/>
                </a:solidFill>
              </a:defRPr>
            </a:lvl5pPr>
            <a:lvl6pPr lvl="5" rtl="0" algn="ctr">
              <a:lnSpc>
                <a:spcPct val="115000"/>
              </a:lnSpc>
              <a:spcBef>
                <a:spcPts val="0"/>
              </a:spcBef>
              <a:spcAft>
                <a:spcPts val="0"/>
              </a:spcAft>
              <a:buSzPts val="1400"/>
              <a:buNone/>
              <a:defRPr sz="1400">
                <a:solidFill>
                  <a:schemeClr val="accent1"/>
                </a:solidFill>
              </a:defRPr>
            </a:lvl6pPr>
            <a:lvl7pPr lvl="6" rtl="0" algn="ctr">
              <a:lnSpc>
                <a:spcPct val="115000"/>
              </a:lnSpc>
              <a:spcBef>
                <a:spcPts val="0"/>
              </a:spcBef>
              <a:spcAft>
                <a:spcPts val="0"/>
              </a:spcAft>
              <a:buSzPts val="1400"/>
              <a:buNone/>
              <a:defRPr sz="1400">
                <a:solidFill>
                  <a:schemeClr val="accent1"/>
                </a:solidFill>
              </a:defRPr>
            </a:lvl7pPr>
            <a:lvl8pPr lvl="7" rtl="0" algn="ctr">
              <a:lnSpc>
                <a:spcPct val="115000"/>
              </a:lnSpc>
              <a:spcBef>
                <a:spcPts val="0"/>
              </a:spcBef>
              <a:spcAft>
                <a:spcPts val="0"/>
              </a:spcAft>
              <a:buSzPts val="1400"/>
              <a:buNone/>
              <a:defRPr sz="1400">
                <a:solidFill>
                  <a:schemeClr val="accent1"/>
                </a:solidFill>
              </a:defRPr>
            </a:lvl8pPr>
            <a:lvl9pPr lvl="8" rtl="0" algn="ctr">
              <a:lnSpc>
                <a:spcPct val="115000"/>
              </a:lnSpc>
              <a:spcBef>
                <a:spcPts val="0"/>
              </a:spcBef>
              <a:spcAft>
                <a:spcPts val="0"/>
              </a:spcAft>
              <a:buSzPts val="1400"/>
              <a:buNone/>
              <a:defRPr sz="1400">
                <a:solidFill>
                  <a:schemeClr val="accent1"/>
                </a:solidFill>
              </a:defRPr>
            </a:lvl9pPr>
          </a:lstStyle>
          <a:p/>
        </p:txBody>
      </p:sp>
      <p:sp>
        <p:nvSpPr>
          <p:cNvPr id="4941" name="Google Shape;4941;p432"/>
          <p:cNvSpPr txBox="1"/>
          <p:nvPr>
            <p:ph idx="8" type="subTitle"/>
          </p:nvPr>
        </p:nvSpPr>
        <p:spPr>
          <a:xfrm>
            <a:off x="1713425" y="4752722"/>
            <a:ext cx="2106900" cy="379200"/>
          </a:xfrm>
          <a:prstGeom prst="rect">
            <a:avLst/>
          </a:prstGeom>
          <a:noFill/>
          <a:ln>
            <a:noFill/>
          </a:ln>
        </p:spPr>
        <p:txBody>
          <a:bodyPr anchorCtr="0" anchor="b" bIns="0" lIns="0" spcFirstLastPara="1" rIns="0" wrap="square" tIns="0">
            <a:noAutofit/>
          </a:bodyPr>
          <a:lstStyle>
            <a:lvl1pPr lvl="0" rtl="0" algn="r">
              <a:lnSpc>
                <a:spcPct val="115000"/>
              </a:lnSpc>
              <a:spcBef>
                <a:spcPts val="0"/>
              </a:spcBef>
              <a:spcAft>
                <a:spcPts val="0"/>
              </a:spcAft>
              <a:buSzPts val="1600"/>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9pPr>
          </a:lstStyle>
          <a:p/>
        </p:txBody>
      </p:sp>
      <p:sp>
        <p:nvSpPr>
          <p:cNvPr id="4942" name="Google Shape;4942;p432"/>
          <p:cNvSpPr txBox="1"/>
          <p:nvPr>
            <p:ph idx="9" type="subTitle"/>
          </p:nvPr>
        </p:nvSpPr>
        <p:spPr>
          <a:xfrm>
            <a:off x="1713425" y="5158703"/>
            <a:ext cx="2106900" cy="675300"/>
          </a:xfrm>
          <a:prstGeom prst="rect">
            <a:avLst/>
          </a:prstGeom>
          <a:noFill/>
          <a:ln>
            <a:noFill/>
          </a:ln>
        </p:spPr>
        <p:txBody>
          <a:bodyPr anchorCtr="0" anchor="t" bIns="0" lIns="0" spcFirstLastPara="1" rIns="0" wrap="square" tIns="0">
            <a:noAutofit/>
          </a:bodyPr>
          <a:lstStyle>
            <a:lvl1pPr lvl="0" rtl="0" algn="r">
              <a:lnSpc>
                <a:spcPct val="115000"/>
              </a:lnSpc>
              <a:spcBef>
                <a:spcPts val="0"/>
              </a:spcBef>
              <a:spcAft>
                <a:spcPts val="0"/>
              </a:spcAft>
              <a:buSzPts val="1600"/>
              <a:buNone/>
              <a:defRPr sz="1200"/>
            </a:lvl1pPr>
            <a:lvl2pPr lvl="1" rtl="0" algn="r">
              <a:lnSpc>
                <a:spcPct val="115000"/>
              </a:lnSpc>
              <a:spcBef>
                <a:spcPts val="0"/>
              </a:spcBef>
              <a:spcAft>
                <a:spcPts val="0"/>
              </a:spcAft>
              <a:buSzPts val="1400"/>
              <a:buNone/>
              <a:defRPr sz="1200"/>
            </a:lvl2pPr>
            <a:lvl3pPr lvl="2" rtl="0" algn="r">
              <a:lnSpc>
                <a:spcPct val="115000"/>
              </a:lnSpc>
              <a:spcBef>
                <a:spcPts val="0"/>
              </a:spcBef>
              <a:spcAft>
                <a:spcPts val="0"/>
              </a:spcAft>
              <a:buSzPts val="1400"/>
              <a:buNone/>
              <a:defRPr sz="1200"/>
            </a:lvl3pPr>
            <a:lvl4pPr lvl="3" rtl="0" algn="r">
              <a:lnSpc>
                <a:spcPct val="115000"/>
              </a:lnSpc>
              <a:spcBef>
                <a:spcPts val="0"/>
              </a:spcBef>
              <a:spcAft>
                <a:spcPts val="0"/>
              </a:spcAft>
              <a:buSzPts val="1400"/>
              <a:buNone/>
              <a:defRPr sz="1200"/>
            </a:lvl4pPr>
            <a:lvl5pPr lvl="4" rtl="0" algn="r">
              <a:lnSpc>
                <a:spcPct val="115000"/>
              </a:lnSpc>
              <a:spcBef>
                <a:spcPts val="0"/>
              </a:spcBef>
              <a:spcAft>
                <a:spcPts val="0"/>
              </a:spcAft>
              <a:buSzPts val="1400"/>
              <a:buNone/>
              <a:defRPr sz="1200"/>
            </a:lvl5pPr>
            <a:lvl6pPr lvl="5" rtl="0" algn="r">
              <a:lnSpc>
                <a:spcPct val="115000"/>
              </a:lnSpc>
              <a:spcBef>
                <a:spcPts val="0"/>
              </a:spcBef>
              <a:spcAft>
                <a:spcPts val="0"/>
              </a:spcAft>
              <a:buSzPts val="1400"/>
              <a:buNone/>
              <a:defRPr sz="1200"/>
            </a:lvl6pPr>
            <a:lvl7pPr lvl="6" rtl="0" algn="r">
              <a:lnSpc>
                <a:spcPct val="115000"/>
              </a:lnSpc>
              <a:spcBef>
                <a:spcPts val="0"/>
              </a:spcBef>
              <a:spcAft>
                <a:spcPts val="0"/>
              </a:spcAft>
              <a:buSzPts val="1400"/>
              <a:buNone/>
              <a:defRPr sz="1200"/>
            </a:lvl7pPr>
            <a:lvl8pPr lvl="7" rtl="0" algn="r">
              <a:lnSpc>
                <a:spcPct val="115000"/>
              </a:lnSpc>
              <a:spcBef>
                <a:spcPts val="0"/>
              </a:spcBef>
              <a:spcAft>
                <a:spcPts val="0"/>
              </a:spcAft>
              <a:buSzPts val="1400"/>
              <a:buNone/>
              <a:defRPr sz="1200"/>
            </a:lvl8pPr>
            <a:lvl9pPr lvl="8" rtl="0" algn="r">
              <a:lnSpc>
                <a:spcPct val="115000"/>
              </a:lnSpc>
              <a:spcBef>
                <a:spcPts val="0"/>
              </a:spcBef>
              <a:spcAft>
                <a:spcPts val="0"/>
              </a:spcAft>
              <a:buSzPts val="1400"/>
              <a:buNone/>
              <a:defRPr sz="1200"/>
            </a:lvl9pPr>
          </a:lstStyle>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943" name="Shape 4943"/>
        <p:cNvGrpSpPr/>
        <p:nvPr/>
      </p:nvGrpSpPr>
      <p:grpSpPr>
        <a:xfrm>
          <a:off x="0" y="0"/>
          <a:ext cx="0" cy="0"/>
          <a:chOff x="0" y="0"/>
          <a:chExt cx="0" cy="0"/>
        </a:xfrm>
      </p:grpSpPr>
      <p:sp>
        <p:nvSpPr>
          <p:cNvPr id="4944" name="Google Shape;4944;p433"/>
          <p:cNvSpPr txBox="1"/>
          <p:nvPr>
            <p:ph idx="1" type="subTitle"/>
          </p:nvPr>
        </p:nvSpPr>
        <p:spPr>
          <a:xfrm>
            <a:off x="1008900" y="2436425"/>
            <a:ext cx="3014700" cy="124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8000">
                <a:solidFill>
                  <a:schemeClr val="accent1"/>
                </a:solidFill>
              </a:defRPr>
            </a:lvl1pPr>
            <a:lvl2pPr lvl="1" rtl="0" algn="ctr">
              <a:lnSpc>
                <a:spcPct val="140000"/>
              </a:lnSpc>
              <a:spcBef>
                <a:spcPts val="500"/>
              </a:spcBef>
              <a:spcAft>
                <a:spcPts val="0"/>
              </a:spcAft>
              <a:buSzPts val="1400"/>
              <a:buNone/>
              <a:defRPr sz="8000">
                <a:solidFill>
                  <a:schemeClr val="accent1"/>
                </a:solidFill>
              </a:defRPr>
            </a:lvl2pPr>
            <a:lvl3pPr lvl="2" rtl="0" algn="ctr">
              <a:lnSpc>
                <a:spcPct val="140000"/>
              </a:lnSpc>
              <a:spcBef>
                <a:spcPts val="500"/>
              </a:spcBef>
              <a:spcAft>
                <a:spcPts val="0"/>
              </a:spcAft>
              <a:buSzPts val="1400"/>
              <a:buNone/>
              <a:defRPr sz="8000">
                <a:solidFill>
                  <a:schemeClr val="accent1"/>
                </a:solidFill>
              </a:defRPr>
            </a:lvl3pPr>
            <a:lvl4pPr lvl="3" rtl="0" algn="ctr">
              <a:lnSpc>
                <a:spcPct val="140000"/>
              </a:lnSpc>
              <a:spcBef>
                <a:spcPts val="500"/>
              </a:spcBef>
              <a:spcAft>
                <a:spcPts val="0"/>
              </a:spcAft>
              <a:buSzPts val="1400"/>
              <a:buNone/>
              <a:defRPr sz="8000">
                <a:solidFill>
                  <a:schemeClr val="accent1"/>
                </a:solidFill>
              </a:defRPr>
            </a:lvl4pPr>
            <a:lvl5pPr lvl="4" rtl="0" algn="ctr">
              <a:lnSpc>
                <a:spcPct val="140000"/>
              </a:lnSpc>
              <a:spcBef>
                <a:spcPts val="500"/>
              </a:spcBef>
              <a:spcAft>
                <a:spcPts val="0"/>
              </a:spcAft>
              <a:buSzPts val="1400"/>
              <a:buNone/>
              <a:defRPr sz="8000">
                <a:solidFill>
                  <a:schemeClr val="accent1"/>
                </a:solidFill>
              </a:defRPr>
            </a:lvl5pPr>
            <a:lvl6pPr lvl="5" rtl="0" algn="ctr">
              <a:lnSpc>
                <a:spcPct val="140000"/>
              </a:lnSpc>
              <a:spcBef>
                <a:spcPts val="500"/>
              </a:spcBef>
              <a:spcAft>
                <a:spcPts val="0"/>
              </a:spcAft>
              <a:buSzPts val="1400"/>
              <a:buNone/>
              <a:defRPr sz="8000">
                <a:solidFill>
                  <a:schemeClr val="accent1"/>
                </a:solidFill>
              </a:defRPr>
            </a:lvl6pPr>
            <a:lvl7pPr lvl="6" rtl="0" algn="ctr">
              <a:lnSpc>
                <a:spcPct val="140000"/>
              </a:lnSpc>
              <a:spcBef>
                <a:spcPts val="500"/>
              </a:spcBef>
              <a:spcAft>
                <a:spcPts val="0"/>
              </a:spcAft>
              <a:buSzPts val="1400"/>
              <a:buNone/>
              <a:defRPr sz="8000">
                <a:solidFill>
                  <a:schemeClr val="accent1"/>
                </a:solidFill>
              </a:defRPr>
            </a:lvl7pPr>
            <a:lvl8pPr lvl="7" rtl="0" algn="ctr">
              <a:lnSpc>
                <a:spcPct val="140000"/>
              </a:lnSpc>
              <a:spcBef>
                <a:spcPts val="500"/>
              </a:spcBef>
              <a:spcAft>
                <a:spcPts val="0"/>
              </a:spcAft>
              <a:buSzPts val="1400"/>
              <a:buNone/>
              <a:defRPr sz="8000">
                <a:solidFill>
                  <a:schemeClr val="accent1"/>
                </a:solidFill>
              </a:defRPr>
            </a:lvl8pPr>
            <a:lvl9pPr lvl="8" rtl="0" algn="ctr">
              <a:lnSpc>
                <a:spcPct val="140000"/>
              </a:lnSpc>
              <a:spcBef>
                <a:spcPts val="500"/>
              </a:spcBef>
              <a:spcAft>
                <a:spcPts val="500"/>
              </a:spcAft>
              <a:buSzPts val="1400"/>
              <a:buNone/>
              <a:defRPr sz="8000">
                <a:solidFill>
                  <a:schemeClr val="accent1"/>
                </a:solidFill>
              </a:defRPr>
            </a:lvl9pPr>
          </a:lstStyle>
          <a:p/>
        </p:txBody>
      </p:sp>
      <p:sp>
        <p:nvSpPr>
          <p:cNvPr id="4945" name="Google Shape;4945;p433"/>
          <p:cNvSpPr txBox="1"/>
          <p:nvPr>
            <p:ph idx="2" type="subTitle"/>
          </p:nvPr>
        </p:nvSpPr>
        <p:spPr>
          <a:xfrm>
            <a:off x="4588650" y="2436425"/>
            <a:ext cx="3014700" cy="124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8000">
                <a:solidFill>
                  <a:schemeClr val="accent1"/>
                </a:solidFill>
              </a:defRPr>
            </a:lvl1pPr>
            <a:lvl2pPr lvl="1" rtl="0" algn="ctr">
              <a:lnSpc>
                <a:spcPct val="140000"/>
              </a:lnSpc>
              <a:spcBef>
                <a:spcPts val="500"/>
              </a:spcBef>
              <a:spcAft>
                <a:spcPts val="0"/>
              </a:spcAft>
              <a:buSzPts val="1400"/>
              <a:buNone/>
              <a:defRPr sz="8000">
                <a:solidFill>
                  <a:schemeClr val="accent1"/>
                </a:solidFill>
              </a:defRPr>
            </a:lvl2pPr>
            <a:lvl3pPr lvl="2" rtl="0" algn="ctr">
              <a:lnSpc>
                <a:spcPct val="140000"/>
              </a:lnSpc>
              <a:spcBef>
                <a:spcPts val="500"/>
              </a:spcBef>
              <a:spcAft>
                <a:spcPts val="0"/>
              </a:spcAft>
              <a:buSzPts val="1400"/>
              <a:buNone/>
              <a:defRPr sz="8000">
                <a:solidFill>
                  <a:schemeClr val="accent1"/>
                </a:solidFill>
              </a:defRPr>
            </a:lvl3pPr>
            <a:lvl4pPr lvl="3" rtl="0" algn="ctr">
              <a:lnSpc>
                <a:spcPct val="140000"/>
              </a:lnSpc>
              <a:spcBef>
                <a:spcPts val="500"/>
              </a:spcBef>
              <a:spcAft>
                <a:spcPts val="0"/>
              </a:spcAft>
              <a:buSzPts val="1400"/>
              <a:buNone/>
              <a:defRPr sz="8000">
                <a:solidFill>
                  <a:schemeClr val="accent1"/>
                </a:solidFill>
              </a:defRPr>
            </a:lvl4pPr>
            <a:lvl5pPr lvl="4" rtl="0" algn="ctr">
              <a:lnSpc>
                <a:spcPct val="140000"/>
              </a:lnSpc>
              <a:spcBef>
                <a:spcPts val="500"/>
              </a:spcBef>
              <a:spcAft>
                <a:spcPts val="0"/>
              </a:spcAft>
              <a:buSzPts val="1400"/>
              <a:buNone/>
              <a:defRPr sz="8000">
                <a:solidFill>
                  <a:schemeClr val="accent1"/>
                </a:solidFill>
              </a:defRPr>
            </a:lvl5pPr>
            <a:lvl6pPr lvl="5" rtl="0" algn="ctr">
              <a:lnSpc>
                <a:spcPct val="140000"/>
              </a:lnSpc>
              <a:spcBef>
                <a:spcPts val="500"/>
              </a:spcBef>
              <a:spcAft>
                <a:spcPts val="0"/>
              </a:spcAft>
              <a:buSzPts val="1400"/>
              <a:buNone/>
              <a:defRPr sz="8000">
                <a:solidFill>
                  <a:schemeClr val="accent1"/>
                </a:solidFill>
              </a:defRPr>
            </a:lvl6pPr>
            <a:lvl7pPr lvl="6" rtl="0" algn="ctr">
              <a:lnSpc>
                <a:spcPct val="140000"/>
              </a:lnSpc>
              <a:spcBef>
                <a:spcPts val="500"/>
              </a:spcBef>
              <a:spcAft>
                <a:spcPts val="0"/>
              </a:spcAft>
              <a:buSzPts val="1400"/>
              <a:buNone/>
              <a:defRPr sz="8000">
                <a:solidFill>
                  <a:schemeClr val="accent1"/>
                </a:solidFill>
              </a:defRPr>
            </a:lvl7pPr>
            <a:lvl8pPr lvl="7" rtl="0" algn="ctr">
              <a:lnSpc>
                <a:spcPct val="140000"/>
              </a:lnSpc>
              <a:spcBef>
                <a:spcPts val="500"/>
              </a:spcBef>
              <a:spcAft>
                <a:spcPts val="0"/>
              </a:spcAft>
              <a:buSzPts val="1400"/>
              <a:buNone/>
              <a:defRPr sz="8000">
                <a:solidFill>
                  <a:schemeClr val="accent1"/>
                </a:solidFill>
              </a:defRPr>
            </a:lvl8pPr>
            <a:lvl9pPr lvl="8" rtl="0" algn="ctr">
              <a:lnSpc>
                <a:spcPct val="140000"/>
              </a:lnSpc>
              <a:spcBef>
                <a:spcPts val="500"/>
              </a:spcBef>
              <a:spcAft>
                <a:spcPts val="500"/>
              </a:spcAft>
              <a:buSzPts val="1400"/>
              <a:buNone/>
              <a:defRPr sz="8000">
                <a:solidFill>
                  <a:schemeClr val="accent1"/>
                </a:solidFill>
              </a:defRPr>
            </a:lvl9pPr>
          </a:lstStyle>
          <a:p/>
        </p:txBody>
      </p:sp>
      <p:sp>
        <p:nvSpPr>
          <p:cNvPr id="4946" name="Google Shape;4946;p433"/>
          <p:cNvSpPr txBox="1"/>
          <p:nvPr>
            <p:ph idx="3" type="subTitle"/>
          </p:nvPr>
        </p:nvSpPr>
        <p:spPr>
          <a:xfrm>
            <a:off x="8168350" y="2436425"/>
            <a:ext cx="3014700" cy="124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8000">
                <a:solidFill>
                  <a:schemeClr val="accent1"/>
                </a:solidFill>
              </a:defRPr>
            </a:lvl1pPr>
            <a:lvl2pPr lvl="1" rtl="0" algn="ctr">
              <a:lnSpc>
                <a:spcPct val="140000"/>
              </a:lnSpc>
              <a:spcBef>
                <a:spcPts val="500"/>
              </a:spcBef>
              <a:spcAft>
                <a:spcPts val="0"/>
              </a:spcAft>
              <a:buSzPts val="1400"/>
              <a:buNone/>
              <a:defRPr sz="8000">
                <a:solidFill>
                  <a:schemeClr val="accent1"/>
                </a:solidFill>
              </a:defRPr>
            </a:lvl2pPr>
            <a:lvl3pPr lvl="2" rtl="0" algn="ctr">
              <a:lnSpc>
                <a:spcPct val="140000"/>
              </a:lnSpc>
              <a:spcBef>
                <a:spcPts val="500"/>
              </a:spcBef>
              <a:spcAft>
                <a:spcPts val="0"/>
              </a:spcAft>
              <a:buSzPts val="1400"/>
              <a:buNone/>
              <a:defRPr sz="8000">
                <a:solidFill>
                  <a:schemeClr val="accent1"/>
                </a:solidFill>
              </a:defRPr>
            </a:lvl3pPr>
            <a:lvl4pPr lvl="3" rtl="0" algn="ctr">
              <a:lnSpc>
                <a:spcPct val="140000"/>
              </a:lnSpc>
              <a:spcBef>
                <a:spcPts val="500"/>
              </a:spcBef>
              <a:spcAft>
                <a:spcPts val="0"/>
              </a:spcAft>
              <a:buSzPts val="1400"/>
              <a:buNone/>
              <a:defRPr sz="8000">
                <a:solidFill>
                  <a:schemeClr val="accent1"/>
                </a:solidFill>
              </a:defRPr>
            </a:lvl4pPr>
            <a:lvl5pPr lvl="4" rtl="0" algn="ctr">
              <a:lnSpc>
                <a:spcPct val="140000"/>
              </a:lnSpc>
              <a:spcBef>
                <a:spcPts val="500"/>
              </a:spcBef>
              <a:spcAft>
                <a:spcPts val="0"/>
              </a:spcAft>
              <a:buSzPts val="1400"/>
              <a:buNone/>
              <a:defRPr sz="8000">
                <a:solidFill>
                  <a:schemeClr val="accent1"/>
                </a:solidFill>
              </a:defRPr>
            </a:lvl5pPr>
            <a:lvl6pPr lvl="5" rtl="0" algn="ctr">
              <a:lnSpc>
                <a:spcPct val="140000"/>
              </a:lnSpc>
              <a:spcBef>
                <a:spcPts val="500"/>
              </a:spcBef>
              <a:spcAft>
                <a:spcPts val="0"/>
              </a:spcAft>
              <a:buSzPts val="1400"/>
              <a:buNone/>
              <a:defRPr sz="8000">
                <a:solidFill>
                  <a:schemeClr val="accent1"/>
                </a:solidFill>
              </a:defRPr>
            </a:lvl6pPr>
            <a:lvl7pPr lvl="6" rtl="0" algn="ctr">
              <a:lnSpc>
                <a:spcPct val="140000"/>
              </a:lnSpc>
              <a:spcBef>
                <a:spcPts val="500"/>
              </a:spcBef>
              <a:spcAft>
                <a:spcPts val="0"/>
              </a:spcAft>
              <a:buSzPts val="1400"/>
              <a:buNone/>
              <a:defRPr sz="8000">
                <a:solidFill>
                  <a:schemeClr val="accent1"/>
                </a:solidFill>
              </a:defRPr>
            </a:lvl7pPr>
            <a:lvl8pPr lvl="7" rtl="0" algn="ctr">
              <a:lnSpc>
                <a:spcPct val="140000"/>
              </a:lnSpc>
              <a:spcBef>
                <a:spcPts val="500"/>
              </a:spcBef>
              <a:spcAft>
                <a:spcPts val="0"/>
              </a:spcAft>
              <a:buSzPts val="1400"/>
              <a:buNone/>
              <a:defRPr sz="8000">
                <a:solidFill>
                  <a:schemeClr val="accent1"/>
                </a:solidFill>
              </a:defRPr>
            </a:lvl8pPr>
            <a:lvl9pPr lvl="8" rtl="0" algn="ctr">
              <a:lnSpc>
                <a:spcPct val="140000"/>
              </a:lnSpc>
              <a:spcBef>
                <a:spcPts val="500"/>
              </a:spcBef>
              <a:spcAft>
                <a:spcPts val="500"/>
              </a:spcAft>
              <a:buSzPts val="1400"/>
              <a:buNone/>
              <a:defRPr sz="8000">
                <a:solidFill>
                  <a:schemeClr val="accent1"/>
                </a:solidFill>
              </a:defRPr>
            </a:lvl9pPr>
          </a:lstStyle>
          <a:p/>
        </p:txBody>
      </p:sp>
      <p:sp>
        <p:nvSpPr>
          <p:cNvPr id="4947" name="Google Shape;4947;p433"/>
          <p:cNvSpPr txBox="1"/>
          <p:nvPr>
            <p:ph idx="4"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948" name="Google Shape;4948;p433"/>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949" name="Google Shape;4949;p433"/>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950" name="Google Shape;4950;p433"/>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951" name="Google Shape;4951;p4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52" name="Google Shape;4952;p4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53" name="Google Shape;4953;p433"/>
          <p:cNvSpPr txBox="1"/>
          <p:nvPr>
            <p:ph idx="5"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954" name="Google Shape;4954;p433"/>
          <p:cNvSpPr txBox="1"/>
          <p:nvPr>
            <p:ph idx="6"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4955" name="Google Shape;4955;p433"/>
          <p:cNvCxnSpPr/>
          <p:nvPr/>
        </p:nvCxnSpPr>
        <p:spPr>
          <a:xfrm>
            <a:off x="4306145" y="2661025"/>
            <a:ext cx="0" cy="2556600"/>
          </a:xfrm>
          <a:prstGeom prst="straightConnector1">
            <a:avLst/>
          </a:prstGeom>
          <a:noFill/>
          <a:ln cap="flat" cmpd="sng" w="9525">
            <a:solidFill>
              <a:schemeClr val="dk2"/>
            </a:solidFill>
            <a:prstDash val="dot"/>
            <a:round/>
            <a:headEnd len="sm" w="sm" type="none"/>
            <a:tailEnd len="sm" w="sm" type="none"/>
          </a:ln>
        </p:spPr>
      </p:cxnSp>
      <p:cxnSp>
        <p:nvCxnSpPr>
          <p:cNvPr id="4956" name="Google Shape;4956;p433"/>
          <p:cNvCxnSpPr/>
          <p:nvPr/>
        </p:nvCxnSpPr>
        <p:spPr>
          <a:xfrm>
            <a:off x="7885845" y="2661025"/>
            <a:ext cx="0" cy="2556600"/>
          </a:xfrm>
          <a:prstGeom prst="straightConnector1">
            <a:avLst/>
          </a:prstGeom>
          <a:noFill/>
          <a:ln cap="flat" cmpd="sng" w="9525">
            <a:solidFill>
              <a:schemeClr val="dk2"/>
            </a:solidFill>
            <a:prstDash val="dot"/>
            <a:round/>
            <a:headEnd len="sm" w="sm" type="none"/>
            <a:tailEnd len="sm" w="sm" type="none"/>
          </a:ln>
        </p:spPr>
      </p:cxnSp>
      <p:sp>
        <p:nvSpPr>
          <p:cNvPr id="4957" name="Google Shape;4957;p433"/>
          <p:cNvSpPr txBox="1"/>
          <p:nvPr>
            <p:ph idx="7" type="subTitle"/>
          </p:nvPr>
        </p:nvSpPr>
        <p:spPr>
          <a:xfrm>
            <a:off x="4468300" y="3677200"/>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4958" name="Google Shape;4958;p433"/>
          <p:cNvSpPr txBox="1"/>
          <p:nvPr>
            <p:ph idx="8" type="subTitle"/>
          </p:nvPr>
        </p:nvSpPr>
        <p:spPr>
          <a:xfrm>
            <a:off x="4468400" y="4166425"/>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4959" name="Google Shape;4959;p433"/>
          <p:cNvSpPr txBox="1"/>
          <p:nvPr>
            <p:ph idx="9" type="subTitle"/>
          </p:nvPr>
        </p:nvSpPr>
        <p:spPr>
          <a:xfrm>
            <a:off x="8048000" y="3677200"/>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4960" name="Google Shape;4960;p433"/>
          <p:cNvSpPr txBox="1"/>
          <p:nvPr>
            <p:ph idx="13" type="subTitle"/>
          </p:nvPr>
        </p:nvSpPr>
        <p:spPr>
          <a:xfrm>
            <a:off x="8048100" y="4166425"/>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4961" name="Google Shape;4961;p433"/>
          <p:cNvSpPr txBox="1"/>
          <p:nvPr>
            <p:ph idx="14" type="subTitle"/>
          </p:nvPr>
        </p:nvSpPr>
        <p:spPr>
          <a:xfrm>
            <a:off x="888600" y="3677200"/>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4962" name="Google Shape;4962;p433"/>
          <p:cNvSpPr txBox="1"/>
          <p:nvPr>
            <p:ph idx="15" type="subTitle"/>
          </p:nvPr>
        </p:nvSpPr>
        <p:spPr>
          <a:xfrm>
            <a:off x="888700" y="4166425"/>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963" name="Shape 4963"/>
        <p:cNvGrpSpPr/>
        <p:nvPr/>
      </p:nvGrpSpPr>
      <p:grpSpPr>
        <a:xfrm>
          <a:off x="0" y="0"/>
          <a:ext cx="0" cy="0"/>
          <a:chOff x="0" y="0"/>
          <a:chExt cx="0" cy="0"/>
        </a:xfrm>
      </p:grpSpPr>
      <p:sp>
        <p:nvSpPr>
          <p:cNvPr id="4964" name="Google Shape;4964;p434"/>
          <p:cNvSpPr txBox="1"/>
          <p:nvPr>
            <p:ph idx="1" type="subTitle"/>
          </p:nvPr>
        </p:nvSpPr>
        <p:spPr>
          <a:xfrm>
            <a:off x="4555550" y="2436425"/>
            <a:ext cx="3014700" cy="124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8000">
                <a:solidFill>
                  <a:schemeClr val="accent1"/>
                </a:solidFill>
              </a:defRPr>
            </a:lvl1pPr>
            <a:lvl2pPr lvl="1" rtl="0" algn="l">
              <a:lnSpc>
                <a:spcPct val="140000"/>
              </a:lnSpc>
              <a:spcBef>
                <a:spcPts val="500"/>
              </a:spcBef>
              <a:spcAft>
                <a:spcPts val="0"/>
              </a:spcAft>
              <a:buSzPts val="1400"/>
              <a:buNone/>
              <a:defRPr sz="8000">
                <a:solidFill>
                  <a:schemeClr val="accent1"/>
                </a:solidFill>
              </a:defRPr>
            </a:lvl2pPr>
            <a:lvl3pPr lvl="2" rtl="0" algn="l">
              <a:lnSpc>
                <a:spcPct val="140000"/>
              </a:lnSpc>
              <a:spcBef>
                <a:spcPts val="500"/>
              </a:spcBef>
              <a:spcAft>
                <a:spcPts val="0"/>
              </a:spcAft>
              <a:buSzPts val="1400"/>
              <a:buNone/>
              <a:defRPr sz="8000">
                <a:solidFill>
                  <a:schemeClr val="accent1"/>
                </a:solidFill>
              </a:defRPr>
            </a:lvl3pPr>
            <a:lvl4pPr lvl="3" rtl="0" algn="l">
              <a:lnSpc>
                <a:spcPct val="140000"/>
              </a:lnSpc>
              <a:spcBef>
                <a:spcPts val="500"/>
              </a:spcBef>
              <a:spcAft>
                <a:spcPts val="0"/>
              </a:spcAft>
              <a:buSzPts val="1400"/>
              <a:buNone/>
              <a:defRPr sz="8000">
                <a:solidFill>
                  <a:schemeClr val="accent1"/>
                </a:solidFill>
              </a:defRPr>
            </a:lvl4pPr>
            <a:lvl5pPr lvl="4" rtl="0" algn="l">
              <a:lnSpc>
                <a:spcPct val="140000"/>
              </a:lnSpc>
              <a:spcBef>
                <a:spcPts val="500"/>
              </a:spcBef>
              <a:spcAft>
                <a:spcPts val="0"/>
              </a:spcAft>
              <a:buSzPts val="1400"/>
              <a:buNone/>
              <a:defRPr sz="8000">
                <a:solidFill>
                  <a:schemeClr val="accent1"/>
                </a:solidFill>
              </a:defRPr>
            </a:lvl5pPr>
            <a:lvl6pPr lvl="5" rtl="0" algn="l">
              <a:lnSpc>
                <a:spcPct val="140000"/>
              </a:lnSpc>
              <a:spcBef>
                <a:spcPts val="500"/>
              </a:spcBef>
              <a:spcAft>
                <a:spcPts val="0"/>
              </a:spcAft>
              <a:buSzPts val="1400"/>
              <a:buNone/>
              <a:defRPr sz="8000">
                <a:solidFill>
                  <a:schemeClr val="accent1"/>
                </a:solidFill>
              </a:defRPr>
            </a:lvl6pPr>
            <a:lvl7pPr lvl="6" rtl="0" algn="l">
              <a:lnSpc>
                <a:spcPct val="140000"/>
              </a:lnSpc>
              <a:spcBef>
                <a:spcPts val="500"/>
              </a:spcBef>
              <a:spcAft>
                <a:spcPts val="0"/>
              </a:spcAft>
              <a:buSzPts val="1400"/>
              <a:buNone/>
              <a:defRPr sz="8000">
                <a:solidFill>
                  <a:schemeClr val="accent1"/>
                </a:solidFill>
              </a:defRPr>
            </a:lvl7pPr>
            <a:lvl8pPr lvl="7" rtl="0" algn="l">
              <a:lnSpc>
                <a:spcPct val="140000"/>
              </a:lnSpc>
              <a:spcBef>
                <a:spcPts val="500"/>
              </a:spcBef>
              <a:spcAft>
                <a:spcPts val="0"/>
              </a:spcAft>
              <a:buSzPts val="1400"/>
              <a:buNone/>
              <a:defRPr sz="8000">
                <a:solidFill>
                  <a:schemeClr val="accent1"/>
                </a:solidFill>
              </a:defRPr>
            </a:lvl8pPr>
            <a:lvl9pPr lvl="8" rtl="0" algn="l">
              <a:lnSpc>
                <a:spcPct val="140000"/>
              </a:lnSpc>
              <a:spcBef>
                <a:spcPts val="500"/>
              </a:spcBef>
              <a:spcAft>
                <a:spcPts val="500"/>
              </a:spcAft>
              <a:buSzPts val="1400"/>
              <a:buNone/>
              <a:defRPr sz="8000">
                <a:solidFill>
                  <a:schemeClr val="accent1"/>
                </a:solidFill>
              </a:defRPr>
            </a:lvl9pPr>
          </a:lstStyle>
          <a:p/>
        </p:txBody>
      </p:sp>
      <p:sp>
        <p:nvSpPr>
          <p:cNvPr id="4965" name="Google Shape;4965;p434"/>
          <p:cNvSpPr txBox="1"/>
          <p:nvPr>
            <p:ph idx="2" type="subTitle"/>
          </p:nvPr>
        </p:nvSpPr>
        <p:spPr>
          <a:xfrm>
            <a:off x="7972925" y="2436425"/>
            <a:ext cx="3014700" cy="124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8000">
                <a:solidFill>
                  <a:schemeClr val="accent1"/>
                </a:solidFill>
              </a:defRPr>
            </a:lvl1pPr>
            <a:lvl2pPr lvl="1" rtl="0" algn="l">
              <a:lnSpc>
                <a:spcPct val="140000"/>
              </a:lnSpc>
              <a:spcBef>
                <a:spcPts val="500"/>
              </a:spcBef>
              <a:spcAft>
                <a:spcPts val="0"/>
              </a:spcAft>
              <a:buSzPts val="1400"/>
              <a:buNone/>
              <a:defRPr sz="8000">
                <a:solidFill>
                  <a:schemeClr val="accent1"/>
                </a:solidFill>
              </a:defRPr>
            </a:lvl2pPr>
            <a:lvl3pPr lvl="2" rtl="0" algn="l">
              <a:lnSpc>
                <a:spcPct val="140000"/>
              </a:lnSpc>
              <a:spcBef>
                <a:spcPts val="500"/>
              </a:spcBef>
              <a:spcAft>
                <a:spcPts val="0"/>
              </a:spcAft>
              <a:buSzPts val="1400"/>
              <a:buNone/>
              <a:defRPr sz="8000">
                <a:solidFill>
                  <a:schemeClr val="accent1"/>
                </a:solidFill>
              </a:defRPr>
            </a:lvl3pPr>
            <a:lvl4pPr lvl="3" rtl="0" algn="l">
              <a:lnSpc>
                <a:spcPct val="140000"/>
              </a:lnSpc>
              <a:spcBef>
                <a:spcPts val="500"/>
              </a:spcBef>
              <a:spcAft>
                <a:spcPts val="0"/>
              </a:spcAft>
              <a:buSzPts val="1400"/>
              <a:buNone/>
              <a:defRPr sz="8000">
                <a:solidFill>
                  <a:schemeClr val="accent1"/>
                </a:solidFill>
              </a:defRPr>
            </a:lvl4pPr>
            <a:lvl5pPr lvl="4" rtl="0" algn="l">
              <a:lnSpc>
                <a:spcPct val="140000"/>
              </a:lnSpc>
              <a:spcBef>
                <a:spcPts val="500"/>
              </a:spcBef>
              <a:spcAft>
                <a:spcPts val="0"/>
              </a:spcAft>
              <a:buSzPts val="1400"/>
              <a:buNone/>
              <a:defRPr sz="8000">
                <a:solidFill>
                  <a:schemeClr val="accent1"/>
                </a:solidFill>
              </a:defRPr>
            </a:lvl5pPr>
            <a:lvl6pPr lvl="5" rtl="0" algn="l">
              <a:lnSpc>
                <a:spcPct val="140000"/>
              </a:lnSpc>
              <a:spcBef>
                <a:spcPts val="500"/>
              </a:spcBef>
              <a:spcAft>
                <a:spcPts val="0"/>
              </a:spcAft>
              <a:buSzPts val="1400"/>
              <a:buNone/>
              <a:defRPr sz="8000">
                <a:solidFill>
                  <a:schemeClr val="accent1"/>
                </a:solidFill>
              </a:defRPr>
            </a:lvl6pPr>
            <a:lvl7pPr lvl="6" rtl="0" algn="l">
              <a:lnSpc>
                <a:spcPct val="140000"/>
              </a:lnSpc>
              <a:spcBef>
                <a:spcPts val="500"/>
              </a:spcBef>
              <a:spcAft>
                <a:spcPts val="0"/>
              </a:spcAft>
              <a:buSzPts val="1400"/>
              <a:buNone/>
              <a:defRPr sz="8000">
                <a:solidFill>
                  <a:schemeClr val="accent1"/>
                </a:solidFill>
              </a:defRPr>
            </a:lvl7pPr>
            <a:lvl8pPr lvl="7" rtl="0" algn="l">
              <a:lnSpc>
                <a:spcPct val="140000"/>
              </a:lnSpc>
              <a:spcBef>
                <a:spcPts val="500"/>
              </a:spcBef>
              <a:spcAft>
                <a:spcPts val="0"/>
              </a:spcAft>
              <a:buSzPts val="1400"/>
              <a:buNone/>
              <a:defRPr sz="8000">
                <a:solidFill>
                  <a:schemeClr val="accent1"/>
                </a:solidFill>
              </a:defRPr>
            </a:lvl8pPr>
            <a:lvl9pPr lvl="8" rtl="0" algn="l">
              <a:lnSpc>
                <a:spcPct val="140000"/>
              </a:lnSpc>
              <a:spcBef>
                <a:spcPts val="500"/>
              </a:spcBef>
              <a:spcAft>
                <a:spcPts val="500"/>
              </a:spcAft>
              <a:buSzPts val="1400"/>
              <a:buNone/>
              <a:defRPr sz="8000">
                <a:solidFill>
                  <a:schemeClr val="accent1"/>
                </a:solidFill>
              </a:defRPr>
            </a:lvl9pPr>
          </a:lstStyle>
          <a:p/>
        </p:txBody>
      </p:sp>
      <p:sp>
        <p:nvSpPr>
          <p:cNvPr id="4966" name="Google Shape;4966;p434"/>
          <p:cNvSpPr txBox="1"/>
          <p:nvPr>
            <p:ph idx="3"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967" name="Google Shape;4967;p434"/>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968" name="Google Shape;4968;p434"/>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969" name="Google Shape;4969;p434"/>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970" name="Google Shape;4970;p4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71" name="Google Shape;4971;p4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72" name="Google Shape;4972;p434"/>
          <p:cNvSpPr txBox="1"/>
          <p:nvPr>
            <p:ph idx="4"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973" name="Google Shape;4973;p434"/>
          <p:cNvSpPr txBox="1"/>
          <p:nvPr>
            <p:ph idx="5"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4974" name="Google Shape;4974;p434"/>
          <p:cNvSpPr txBox="1"/>
          <p:nvPr>
            <p:ph idx="6" type="subTitle"/>
          </p:nvPr>
        </p:nvSpPr>
        <p:spPr>
          <a:xfrm>
            <a:off x="887800" y="2596700"/>
            <a:ext cx="3182700" cy="2668800"/>
          </a:xfrm>
          <a:prstGeom prst="rect">
            <a:avLst/>
          </a:prstGeom>
          <a:noFill/>
          <a:ln>
            <a:noFill/>
          </a:ln>
        </p:spPr>
        <p:txBody>
          <a:bodyPr anchorCtr="0" anchor="t" bIns="0" lIns="0" spcFirstLastPara="1" rIns="0" wrap="square" tIns="0">
            <a:noAutofit/>
          </a:bodyPr>
          <a:lstStyle>
            <a:lvl1pPr lvl="0" rtl="0" algn="l">
              <a:lnSpc>
                <a:spcPct val="155000"/>
              </a:lnSpc>
              <a:spcBef>
                <a:spcPts val="0"/>
              </a:spcBef>
              <a:spcAft>
                <a:spcPts val="0"/>
              </a:spcAft>
              <a:buSzPts val="1600"/>
              <a:buNone/>
              <a:defRPr>
                <a:solidFill>
                  <a:schemeClr val="accent1"/>
                </a:solidFill>
                <a:latin typeface="Red Hat Display"/>
                <a:ea typeface="Red Hat Display"/>
                <a:cs typeface="Red Hat Display"/>
                <a:sym typeface="Red Hat Display"/>
              </a:defRPr>
            </a:lvl1pPr>
            <a:lvl2pPr lvl="1"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2pPr>
            <a:lvl3pPr lvl="2"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3pPr>
            <a:lvl4pPr lvl="3"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4pPr>
            <a:lvl5pPr lvl="4"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5pPr>
            <a:lvl6pPr lvl="5"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6pPr>
            <a:lvl7pPr lvl="6"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7pPr>
            <a:lvl8pPr lvl="7"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8pPr>
            <a:lvl9pPr lvl="8"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9pPr>
          </a:lstStyle>
          <a:p/>
        </p:txBody>
      </p:sp>
      <p:cxnSp>
        <p:nvCxnSpPr>
          <p:cNvPr id="4975" name="Google Shape;4975;p434"/>
          <p:cNvCxnSpPr/>
          <p:nvPr/>
        </p:nvCxnSpPr>
        <p:spPr>
          <a:xfrm>
            <a:off x="7885850" y="3677350"/>
            <a:ext cx="0" cy="1404600"/>
          </a:xfrm>
          <a:prstGeom prst="straightConnector1">
            <a:avLst/>
          </a:prstGeom>
          <a:noFill/>
          <a:ln cap="flat" cmpd="sng" w="9525">
            <a:solidFill>
              <a:schemeClr val="dk2"/>
            </a:solidFill>
            <a:prstDash val="dot"/>
            <a:round/>
            <a:headEnd len="sm" w="sm" type="none"/>
            <a:tailEnd len="sm" w="sm" type="none"/>
          </a:ln>
        </p:spPr>
      </p:cxnSp>
      <p:sp>
        <p:nvSpPr>
          <p:cNvPr id="4976" name="Google Shape;4976;p434"/>
          <p:cNvSpPr txBox="1"/>
          <p:nvPr>
            <p:ph idx="7" type="subTitle"/>
          </p:nvPr>
        </p:nvSpPr>
        <p:spPr>
          <a:xfrm>
            <a:off x="4620750" y="3677388"/>
            <a:ext cx="2949600" cy="3219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4977" name="Google Shape;4977;p434"/>
          <p:cNvSpPr txBox="1"/>
          <p:nvPr>
            <p:ph idx="8" type="subTitle"/>
          </p:nvPr>
        </p:nvSpPr>
        <p:spPr>
          <a:xfrm>
            <a:off x="4620750" y="4166613"/>
            <a:ext cx="2949600" cy="915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4978" name="Google Shape;4978;p434"/>
          <p:cNvSpPr txBox="1"/>
          <p:nvPr>
            <p:ph idx="9" type="subTitle"/>
          </p:nvPr>
        </p:nvSpPr>
        <p:spPr>
          <a:xfrm>
            <a:off x="8051175" y="3677388"/>
            <a:ext cx="2949600" cy="3219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4979" name="Google Shape;4979;p434"/>
          <p:cNvSpPr txBox="1"/>
          <p:nvPr>
            <p:ph idx="13" type="subTitle"/>
          </p:nvPr>
        </p:nvSpPr>
        <p:spPr>
          <a:xfrm>
            <a:off x="8051175" y="4166613"/>
            <a:ext cx="2949600" cy="915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4980" name="Shape 4980"/>
        <p:cNvGrpSpPr/>
        <p:nvPr/>
      </p:nvGrpSpPr>
      <p:grpSpPr>
        <a:xfrm>
          <a:off x="0" y="0"/>
          <a:ext cx="0" cy="0"/>
          <a:chOff x="0" y="0"/>
          <a:chExt cx="0" cy="0"/>
        </a:xfrm>
      </p:grpSpPr>
      <p:sp>
        <p:nvSpPr>
          <p:cNvPr id="4981" name="Google Shape;4981;p43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982" name="Google Shape;4982;p435"/>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983" name="Google Shape;4983;p435"/>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984" name="Google Shape;4984;p435"/>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4985" name="Google Shape;4985;p4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86" name="Google Shape;4986;p4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87" name="Google Shape;4987;p435"/>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4988" name="Google Shape;4988;p435"/>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4989" name="Google Shape;4989;p435"/>
          <p:cNvCxnSpPr/>
          <p:nvPr/>
        </p:nvCxnSpPr>
        <p:spPr>
          <a:xfrm>
            <a:off x="7885850" y="4439350"/>
            <a:ext cx="0" cy="1404600"/>
          </a:xfrm>
          <a:prstGeom prst="straightConnector1">
            <a:avLst/>
          </a:prstGeom>
          <a:noFill/>
          <a:ln cap="flat" cmpd="sng" w="9525">
            <a:solidFill>
              <a:schemeClr val="dk2"/>
            </a:solidFill>
            <a:prstDash val="dot"/>
            <a:round/>
            <a:headEnd len="sm" w="sm" type="none"/>
            <a:tailEnd len="sm" w="sm" type="none"/>
          </a:ln>
        </p:spPr>
      </p:cxnSp>
      <p:sp>
        <p:nvSpPr>
          <p:cNvPr id="4990" name="Google Shape;4990;p435"/>
          <p:cNvSpPr txBox="1"/>
          <p:nvPr>
            <p:ph idx="4" type="subTitle"/>
          </p:nvPr>
        </p:nvSpPr>
        <p:spPr>
          <a:xfrm>
            <a:off x="887800" y="2596700"/>
            <a:ext cx="3182700" cy="2668800"/>
          </a:xfrm>
          <a:prstGeom prst="rect">
            <a:avLst/>
          </a:prstGeom>
          <a:noFill/>
          <a:ln>
            <a:noFill/>
          </a:ln>
        </p:spPr>
        <p:txBody>
          <a:bodyPr anchorCtr="0" anchor="t" bIns="0" lIns="0" spcFirstLastPara="1" rIns="0" wrap="square" tIns="0">
            <a:noAutofit/>
          </a:bodyPr>
          <a:lstStyle>
            <a:lvl1pPr lvl="0" rtl="0" algn="l">
              <a:lnSpc>
                <a:spcPct val="155000"/>
              </a:lnSpc>
              <a:spcBef>
                <a:spcPts val="0"/>
              </a:spcBef>
              <a:spcAft>
                <a:spcPts val="0"/>
              </a:spcAft>
              <a:buSzPts val="1600"/>
              <a:buNone/>
              <a:defRPr>
                <a:solidFill>
                  <a:schemeClr val="accent1"/>
                </a:solidFill>
                <a:latin typeface="Red Hat Display"/>
                <a:ea typeface="Red Hat Display"/>
                <a:cs typeface="Red Hat Display"/>
                <a:sym typeface="Red Hat Display"/>
              </a:defRPr>
            </a:lvl1pPr>
            <a:lvl2pPr lvl="1"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2pPr>
            <a:lvl3pPr lvl="2"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3pPr>
            <a:lvl4pPr lvl="3"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4pPr>
            <a:lvl5pPr lvl="4"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5pPr>
            <a:lvl6pPr lvl="5"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6pPr>
            <a:lvl7pPr lvl="6"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7pPr>
            <a:lvl8pPr lvl="7"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8pPr>
            <a:lvl9pPr lvl="8"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9pPr>
          </a:lstStyle>
          <a:p/>
        </p:txBody>
      </p:sp>
      <p:sp>
        <p:nvSpPr>
          <p:cNvPr id="4991" name="Google Shape;4991;p435"/>
          <p:cNvSpPr txBox="1"/>
          <p:nvPr>
            <p:ph idx="5" type="subTitle"/>
          </p:nvPr>
        </p:nvSpPr>
        <p:spPr>
          <a:xfrm>
            <a:off x="4620750" y="4439350"/>
            <a:ext cx="2949600" cy="3219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4992" name="Google Shape;4992;p435"/>
          <p:cNvSpPr txBox="1"/>
          <p:nvPr>
            <p:ph idx="6" type="subTitle"/>
          </p:nvPr>
        </p:nvSpPr>
        <p:spPr>
          <a:xfrm>
            <a:off x="4620750" y="4928575"/>
            <a:ext cx="2949600" cy="915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4993" name="Google Shape;4993;p435"/>
          <p:cNvSpPr txBox="1"/>
          <p:nvPr>
            <p:ph idx="7" type="subTitle"/>
          </p:nvPr>
        </p:nvSpPr>
        <p:spPr>
          <a:xfrm>
            <a:off x="8051175" y="4439350"/>
            <a:ext cx="2949600" cy="3219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4994" name="Google Shape;4994;p435"/>
          <p:cNvSpPr txBox="1"/>
          <p:nvPr>
            <p:ph idx="8" type="subTitle"/>
          </p:nvPr>
        </p:nvSpPr>
        <p:spPr>
          <a:xfrm>
            <a:off x="8051175" y="4928575"/>
            <a:ext cx="2949600" cy="915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4995" name="Shape 4995"/>
        <p:cNvGrpSpPr/>
        <p:nvPr/>
      </p:nvGrpSpPr>
      <p:grpSpPr>
        <a:xfrm>
          <a:off x="0" y="0"/>
          <a:ext cx="0" cy="0"/>
          <a:chOff x="0" y="0"/>
          <a:chExt cx="0" cy="0"/>
        </a:xfrm>
      </p:grpSpPr>
      <p:sp>
        <p:nvSpPr>
          <p:cNvPr id="4996" name="Google Shape;4996;p43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997" name="Google Shape;4997;p436"/>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4998" name="Google Shape;4998;p436"/>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4999" name="Google Shape;4999;p436"/>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000" name="Google Shape;5000;p4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01" name="Google Shape;5001;p4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02" name="Google Shape;5002;p436"/>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5003" name="Google Shape;5003;p436"/>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5004" name="Google Shape;5004;p436"/>
          <p:cNvSpPr txBox="1"/>
          <p:nvPr>
            <p:ph idx="4" type="subTitle"/>
          </p:nvPr>
        </p:nvSpPr>
        <p:spPr>
          <a:xfrm>
            <a:off x="887800" y="2596700"/>
            <a:ext cx="3182700" cy="2668800"/>
          </a:xfrm>
          <a:prstGeom prst="rect">
            <a:avLst/>
          </a:prstGeom>
          <a:noFill/>
          <a:ln>
            <a:noFill/>
          </a:ln>
        </p:spPr>
        <p:txBody>
          <a:bodyPr anchorCtr="0" anchor="t" bIns="0" lIns="0" spcFirstLastPara="1" rIns="0" wrap="square" tIns="0">
            <a:noAutofit/>
          </a:bodyPr>
          <a:lstStyle>
            <a:lvl1pPr lvl="0" rtl="0" algn="l">
              <a:lnSpc>
                <a:spcPct val="155000"/>
              </a:lnSpc>
              <a:spcBef>
                <a:spcPts val="0"/>
              </a:spcBef>
              <a:spcAft>
                <a:spcPts val="0"/>
              </a:spcAft>
              <a:buSzPts val="1600"/>
              <a:buNone/>
              <a:defRPr>
                <a:solidFill>
                  <a:schemeClr val="accent1"/>
                </a:solidFill>
                <a:latin typeface="Red Hat Display"/>
                <a:ea typeface="Red Hat Display"/>
                <a:cs typeface="Red Hat Display"/>
                <a:sym typeface="Red Hat Display"/>
              </a:defRPr>
            </a:lvl1pPr>
            <a:lvl2pPr lvl="1"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2pPr>
            <a:lvl3pPr lvl="2"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3pPr>
            <a:lvl4pPr lvl="3"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4pPr>
            <a:lvl5pPr lvl="4"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5pPr>
            <a:lvl6pPr lvl="5"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6pPr>
            <a:lvl7pPr lvl="6"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7pPr>
            <a:lvl8pPr lvl="7"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8pPr>
            <a:lvl9pPr lvl="8"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9pPr>
          </a:lstStyle>
          <a:p/>
        </p:txBody>
      </p:sp>
      <p:sp>
        <p:nvSpPr>
          <p:cNvPr id="5005" name="Google Shape;5005;p436"/>
          <p:cNvSpPr txBox="1"/>
          <p:nvPr>
            <p:ph idx="5" type="subTitle"/>
          </p:nvPr>
        </p:nvSpPr>
        <p:spPr>
          <a:xfrm>
            <a:off x="9078238" y="3048425"/>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5006" name="Google Shape;5006;p436"/>
          <p:cNvSpPr txBox="1"/>
          <p:nvPr>
            <p:ph idx="6" type="subTitle"/>
          </p:nvPr>
        </p:nvSpPr>
        <p:spPr>
          <a:xfrm>
            <a:off x="10284513" y="3048425"/>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5007" name="Google Shape;5007;p436"/>
          <p:cNvSpPr txBox="1"/>
          <p:nvPr>
            <p:ph idx="7" type="subTitle"/>
          </p:nvPr>
        </p:nvSpPr>
        <p:spPr>
          <a:xfrm>
            <a:off x="9078238" y="3841627"/>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5008" name="Google Shape;5008;p436"/>
          <p:cNvSpPr txBox="1"/>
          <p:nvPr>
            <p:ph idx="8" type="subTitle"/>
          </p:nvPr>
        </p:nvSpPr>
        <p:spPr>
          <a:xfrm>
            <a:off x="10284513" y="3841627"/>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5009" name="Google Shape;5009;p436"/>
          <p:cNvSpPr txBox="1"/>
          <p:nvPr>
            <p:ph idx="9" type="subTitle"/>
          </p:nvPr>
        </p:nvSpPr>
        <p:spPr>
          <a:xfrm>
            <a:off x="9078238" y="4603527"/>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5010" name="Google Shape;5010;p436"/>
          <p:cNvSpPr txBox="1"/>
          <p:nvPr>
            <p:ph idx="13" type="subTitle"/>
          </p:nvPr>
        </p:nvSpPr>
        <p:spPr>
          <a:xfrm>
            <a:off x="10284513" y="4603527"/>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011" name="Shape 5011"/>
        <p:cNvGrpSpPr/>
        <p:nvPr/>
      </p:nvGrpSpPr>
      <p:grpSpPr>
        <a:xfrm>
          <a:off x="0" y="0"/>
          <a:ext cx="0" cy="0"/>
          <a:chOff x="0" y="0"/>
          <a:chExt cx="0" cy="0"/>
        </a:xfrm>
      </p:grpSpPr>
      <p:sp>
        <p:nvSpPr>
          <p:cNvPr id="5012" name="Google Shape;5012;p43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013" name="Google Shape;5013;p437"/>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5014" name="Google Shape;5014;p437"/>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015" name="Google Shape;5015;p437"/>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016" name="Google Shape;5016;p4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17" name="Google Shape;5017;p4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18" name="Google Shape;5018;p437"/>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5019" name="Google Shape;5019;p437"/>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5020" name="Google Shape;5020;p437"/>
          <p:cNvSpPr txBox="1"/>
          <p:nvPr>
            <p:ph idx="4" type="subTitle"/>
          </p:nvPr>
        </p:nvSpPr>
        <p:spPr>
          <a:xfrm>
            <a:off x="8048050" y="2898600"/>
            <a:ext cx="3410400" cy="718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200"/>
            </a:lvl1pPr>
            <a:lvl2pPr lvl="1" rtl="0" algn="l">
              <a:lnSpc>
                <a:spcPct val="140000"/>
              </a:lnSpc>
              <a:spcBef>
                <a:spcPts val="0"/>
              </a:spcBef>
              <a:spcAft>
                <a:spcPts val="0"/>
              </a:spcAft>
              <a:buSzPts val="1400"/>
              <a:buNone/>
              <a:defRPr sz="1200"/>
            </a:lvl2pPr>
            <a:lvl3pPr lvl="2" rtl="0" algn="l">
              <a:lnSpc>
                <a:spcPct val="140000"/>
              </a:lnSpc>
              <a:spcBef>
                <a:spcPts val="0"/>
              </a:spcBef>
              <a:spcAft>
                <a:spcPts val="0"/>
              </a:spcAft>
              <a:buSzPts val="1400"/>
              <a:buNone/>
              <a:defRPr sz="1200"/>
            </a:lvl3pPr>
            <a:lvl4pPr lvl="3" rtl="0" algn="l">
              <a:lnSpc>
                <a:spcPct val="140000"/>
              </a:lnSpc>
              <a:spcBef>
                <a:spcPts val="0"/>
              </a:spcBef>
              <a:spcAft>
                <a:spcPts val="0"/>
              </a:spcAft>
              <a:buSzPts val="1400"/>
              <a:buNone/>
              <a:defRPr sz="1200"/>
            </a:lvl4pPr>
            <a:lvl5pPr lvl="4" rtl="0" algn="l">
              <a:lnSpc>
                <a:spcPct val="140000"/>
              </a:lnSpc>
              <a:spcBef>
                <a:spcPts val="0"/>
              </a:spcBef>
              <a:spcAft>
                <a:spcPts val="0"/>
              </a:spcAft>
              <a:buSzPts val="1400"/>
              <a:buNone/>
              <a:defRPr sz="1200"/>
            </a:lvl5pPr>
            <a:lvl6pPr lvl="5" rtl="0" algn="l">
              <a:lnSpc>
                <a:spcPct val="140000"/>
              </a:lnSpc>
              <a:spcBef>
                <a:spcPts val="0"/>
              </a:spcBef>
              <a:spcAft>
                <a:spcPts val="0"/>
              </a:spcAft>
              <a:buSzPts val="1400"/>
              <a:buNone/>
              <a:defRPr sz="1200"/>
            </a:lvl6pPr>
            <a:lvl7pPr lvl="6" rtl="0" algn="l">
              <a:lnSpc>
                <a:spcPct val="140000"/>
              </a:lnSpc>
              <a:spcBef>
                <a:spcPts val="0"/>
              </a:spcBef>
              <a:spcAft>
                <a:spcPts val="0"/>
              </a:spcAft>
              <a:buSzPts val="1400"/>
              <a:buNone/>
              <a:defRPr sz="1200"/>
            </a:lvl7pPr>
            <a:lvl8pPr lvl="7" rtl="0" algn="l">
              <a:lnSpc>
                <a:spcPct val="140000"/>
              </a:lnSpc>
              <a:spcBef>
                <a:spcPts val="0"/>
              </a:spcBef>
              <a:spcAft>
                <a:spcPts val="0"/>
              </a:spcAft>
              <a:buSzPts val="1400"/>
              <a:buNone/>
              <a:defRPr sz="1200"/>
            </a:lvl8pPr>
            <a:lvl9pPr lvl="8" rtl="0" algn="l">
              <a:lnSpc>
                <a:spcPct val="140000"/>
              </a:lnSpc>
              <a:spcBef>
                <a:spcPts val="0"/>
              </a:spcBef>
              <a:spcAft>
                <a:spcPts val="0"/>
              </a:spcAft>
              <a:buSzPts val="1400"/>
              <a:buNone/>
              <a:defRPr sz="1200"/>
            </a:lvl9pPr>
          </a:lstStyle>
          <a:p/>
        </p:txBody>
      </p:sp>
      <p:sp>
        <p:nvSpPr>
          <p:cNvPr id="5021" name="Google Shape;5021;p437"/>
          <p:cNvSpPr txBox="1"/>
          <p:nvPr>
            <p:ph idx="5" type="subTitle"/>
          </p:nvPr>
        </p:nvSpPr>
        <p:spPr>
          <a:xfrm>
            <a:off x="8048050" y="2540600"/>
            <a:ext cx="3410400" cy="333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2600">
                <a:solidFill>
                  <a:schemeClr val="accent1"/>
                </a:solidFill>
                <a:latin typeface="Red Hat Display"/>
                <a:ea typeface="Red Hat Display"/>
                <a:cs typeface="Red Hat Display"/>
                <a:sym typeface="Red Hat Display"/>
              </a:defRPr>
            </a:lvl1pPr>
            <a:lvl2pPr lvl="1" rtl="0" algn="l">
              <a:lnSpc>
                <a:spcPct val="100000"/>
              </a:lnSpc>
              <a:spcBef>
                <a:spcPts val="0"/>
              </a:spcBef>
              <a:spcAft>
                <a:spcPts val="0"/>
              </a:spcAft>
              <a:buSzPts val="1400"/>
              <a:buNone/>
              <a:defRPr sz="2600">
                <a:solidFill>
                  <a:schemeClr val="accent1"/>
                </a:solidFill>
              </a:defRPr>
            </a:lvl2pPr>
            <a:lvl3pPr lvl="2" rtl="0" algn="l">
              <a:lnSpc>
                <a:spcPct val="100000"/>
              </a:lnSpc>
              <a:spcBef>
                <a:spcPts val="0"/>
              </a:spcBef>
              <a:spcAft>
                <a:spcPts val="0"/>
              </a:spcAft>
              <a:buSzPts val="1400"/>
              <a:buNone/>
              <a:defRPr sz="2600">
                <a:solidFill>
                  <a:schemeClr val="accent1"/>
                </a:solidFill>
              </a:defRPr>
            </a:lvl3pPr>
            <a:lvl4pPr lvl="3" rtl="0" algn="l">
              <a:lnSpc>
                <a:spcPct val="100000"/>
              </a:lnSpc>
              <a:spcBef>
                <a:spcPts val="0"/>
              </a:spcBef>
              <a:spcAft>
                <a:spcPts val="0"/>
              </a:spcAft>
              <a:buSzPts val="1400"/>
              <a:buNone/>
              <a:defRPr sz="2600">
                <a:solidFill>
                  <a:schemeClr val="accent1"/>
                </a:solidFill>
              </a:defRPr>
            </a:lvl4pPr>
            <a:lvl5pPr lvl="4" rtl="0" algn="l">
              <a:lnSpc>
                <a:spcPct val="100000"/>
              </a:lnSpc>
              <a:spcBef>
                <a:spcPts val="0"/>
              </a:spcBef>
              <a:spcAft>
                <a:spcPts val="0"/>
              </a:spcAft>
              <a:buSzPts val="1400"/>
              <a:buNone/>
              <a:defRPr sz="2600">
                <a:solidFill>
                  <a:schemeClr val="accent1"/>
                </a:solidFill>
              </a:defRPr>
            </a:lvl5pPr>
            <a:lvl6pPr lvl="5" rtl="0" algn="l">
              <a:lnSpc>
                <a:spcPct val="100000"/>
              </a:lnSpc>
              <a:spcBef>
                <a:spcPts val="0"/>
              </a:spcBef>
              <a:spcAft>
                <a:spcPts val="0"/>
              </a:spcAft>
              <a:buSzPts val="1400"/>
              <a:buNone/>
              <a:defRPr sz="2600">
                <a:solidFill>
                  <a:schemeClr val="accent1"/>
                </a:solidFill>
              </a:defRPr>
            </a:lvl6pPr>
            <a:lvl7pPr lvl="6" rtl="0" algn="l">
              <a:lnSpc>
                <a:spcPct val="100000"/>
              </a:lnSpc>
              <a:spcBef>
                <a:spcPts val="0"/>
              </a:spcBef>
              <a:spcAft>
                <a:spcPts val="0"/>
              </a:spcAft>
              <a:buSzPts val="1400"/>
              <a:buNone/>
              <a:defRPr sz="2600">
                <a:solidFill>
                  <a:schemeClr val="accent1"/>
                </a:solidFill>
              </a:defRPr>
            </a:lvl7pPr>
            <a:lvl8pPr lvl="7" rtl="0" algn="l">
              <a:lnSpc>
                <a:spcPct val="100000"/>
              </a:lnSpc>
              <a:spcBef>
                <a:spcPts val="0"/>
              </a:spcBef>
              <a:spcAft>
                <a:spcPts val="0"/>
              </a:spcAft>
              <a:buSzPts val="1400"/>
              <a:buNone/>
              <a:defRPr sz="2600">
                <a:solidFill>
                  <a:schemeClr val="accent1"/>
                </a:solidFill>
              </a:defRPr>
            </a:lvl8pPr>
            <a:lvl9pPr lvl="8" rtl="0" algn="l">
              <a:lnSpc>
                <a:spcPct val="100000"/>
              </a:lnSpc>
              <a:spcBef>
                <a:spcPts val="0"/>
              </a:spcBef>
              <a:spcAft>
                <a:spcPts val="0"/>
              </a:spcAft>
              <a:buSzPts val="1400"/>
              <a:buNone/>
              <a:defRPr sz="2600">
                <a:solidFill>
                  <a:schemeClr val="accent1"/>
                </a:solidFill>
              </a:defRPr>
            </a:lvl9pPr>
          </a:lstStyle>
          <a:p/>
        </p:txBody>
      </p:sp>
      <p:sp>
        <p:nvSpPr>
          <p:cNvPr id="5022" name="Google Shape;5022;p437"/>
          <p:cNvSpPr txBox="1"/>
          <p:nvPr>
            <p:ph idx="6" type="subTitle"/>
          </p:nvPr>
        </p:nvSpPr>
        <p:spPr>
          <a:xfrm>
            <a:off x="8048050" y="4676800"/>
            <a:ext cx="3410400" cy="718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200"/>
            </a:lvl1pPr>
            <a:lvl2pPr lvl="1" rtl="0" algn="l">
              <a:lnSpc>
                <a:spcPct val="140000"/>
              </a:lnSpc>
              <a:spcBef>
                <a:spcPts val="0"/>
              </a:spcBef>
              <a:spcAft>
                <a:spcPts val="0"/>
              </a:spcAft>
              <a:buSzPts val="1400"/>
              <a:buNone/>
              <a:defRPr sz="1200"/>
            </a:lvl2pPr>
            <a:lvl3pPr lvl="2" rtl="0" algn="l">
              <a:lnSpc>
                <a:spcPct val="140000"/>
              </a:lnSpc>
              <a:spcBef>
                <a:spcPts val="0"/>
              </a:spcBef>
              <a:spcAft>
                <a:spcPts val="0"/>
              </a:spcAft>
              <a:buSzPts val="1400"/>
              <a:buNone/>
              <a:defRPr sz="1200"/>
            </a:lvl3pPr>
            <a:lvl4pPr lvl="3" rtl="0" algn="l">
              <a:lnSpc>
                <a:spcPct val="140000"/>
              </a:lnSpc>
              <a:spcBef>
                <a:spcPts val="0"/>
              </a:spcBef>
              <a:spcAft>
                <a:spcPts val="0"/>
              </a:spcAft>
              <a:buSzPts val="1400"/>
              <a:buNone/>
              <a:defRPr sz="1200"/>
            </a:lvl4pPr>
            <a:lvl5pPr lvl="4" rtl="0" algn="l">
              <a:lnSpc>
                <a:spcPct val="140000"/>
              </a:lnSpc>
              <a:spcBef>
                <a:spcPts val="0"/>
              </a:spcBef>
              <a:spcAft>
                <a:spcPts val="0"/>
              </a:spcAft>
              <a:buSzPts val="1400"/>
              <a:buNone/>
              <a:defRPr sz="1200"/>
            </a:lvl5pPr>
            <a:lvl6pPr lvl="5" rtl="0" algn="l">
              <a:lnSpc>
                <a:spcPct val="140000"/>
              </a:lnSpc>
              <a:spcBef>
                <a:spcPts val="0"/>
              </a:spcBef>
              <a:spcAft>
                <a:spcPts val="0"/>
              </a:spcAft>
              <a:buSzPts val="1400"/>
              <a:buNone/>
              <a:defRPr sz="1200"/>
            </a:lvl6pPr>
            <a:lvl7pPr lvl="6" rtl="0" algn="l">
              <a:lnSpc>
                <a:spcPct val="140000"/>
              </a:lnSpc>
              <a:spcBef>
                <a:spcPts val="0"/>
              </a:spcBef>
              <a:spcAft>
                <a:spcPts val="0"/>
              </a:spcAft>
              <a:buSzPts val="1400"/>
              <a:buNone/>
              <a:defRPr sz="1200"/>
            </a:lvl7pPr>
            <a:lvl8pPr lvl="7" rtl="0" algn="l">
              <a:lnSpc>
                <a:spcPct val="140000"/>
              </a:lnSpc>
              <a:spcBef>
                <a:spcPts val="0"/>
              </a:spcBef>
              <a:spcAft>
                <a:spcPts val="0"/>
              </a:spcAft>
              <a:buSzPts val="1400"/>
              <a:buNone/>
              <a:defRPr sz="1200"/>
            </a:lvl8pPr>
            <a:lvl9pPr lvl="8" rtl="0" algn="l">
              <a:lnSpc>
                <a:spcPct val="140000"/>
              </a:lnSpc>
              <a:spcBef>
                <a:spcPts val="0"/>
              </a:spcBef>
              <a:spcAft>
                <a:spcPts val="0"/>
              </a:spcAft>
              <a:buSzPts val="1400"/>
              <a:buNone/>
              <a:defRPr sz="1200"/>
            </a:lvl9pPr>
          </a:lstStyle>
          <a:p/>
        </p:txBody>
      </p:sp>
      <p:sp>
        <p:nvSpPr>
          <p:cNvPr id="5023" name="Google Shape;5023;p437"/>
          <p:cNvSpPr txBox="1"/>
          <p:nvPr>
            <p:ph idx="7" type="subTitle"/>
          </p:nvPr>
        </p:nvSpPr>
        <p:spPr>
          <a:xfrm>
            <a:off x="8048050" y="4318800"/>
            <a:ext cx="3410400" cy="333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2600">
                <a:solidFill>
                  <a:schemeClr val="accent2"/>
                </a:solidFill>
                <a:latin typeface="Red Hat Display"/>
                <a:ea typeface="Red Hat Display"/>
                <a:cs typeface="Red Hat Display"/>
                <a:sym typeface="Red Hat Display"/>
              </a:defRPr>
            </a:lvl1pPr>
            <a:lvl2pPr lvl="1" rtl="0" algn="l">
              <a:lnSpc>
                <a:spcPct val="100000"/>
              </a:lnSpc>
              <a:spcBef>
                <a:spcPts val="0"/>
              </a:spcBef>
              <a:spcAft>
                <a:spcPts val="0"/>
              </a:spcAft>
              <a:buSzPts val="1400"/>
              <a:buNone/>
              <a:defRPr sz="2600">
                <a:solidFill>
                  <a:schemeClr val="accent2"/>
                </a:solidFill>
              </a:defRPr>
            </a:lvl2pPr>
            <a:lvl3pPr lvl="2" rtl="0" algn="l">
              <a:lnSpc>
                <a:spcPct val="100000"/>
              </a:lnSpc>
              <a:spcBef>
                <a:spcPts val="0"/>
              </a:spcBef>
              <a:spcAft>
                <a:spcPts val="0"/>
              </a:spcAft>
              <a:buSzPts val="1400"/>
              <a:buNone/>
              <a:defRPr sz="2600">
                <a:solidFill>
                  <a:schemeClr val="accent2"/>
                </a:solidFill>
              </a:defRPr>
            </a:lvl3pPr>
            <a:lvl4pPr lvl="3" rtl="0" algn="l">
              <a:lnSpc>
                <a:spcPct val="100000"/>
              </a:lnSpc>
              <a:spcBef>
                <a:spcPts val="0"/>
              </a:spcBef>
              <a:spcAft>
                <a:spcPts val="0"/>
              </a:spcAft>
              <a:buSzPts val="1400"/>
              <a:buNone/>
              <a:defRPr sz="2600">
                <a:solidFill>
                  <a:schemeClr val="accent2"/>
                </a:solidFill>
              </a:defRPr>
            </a:lvl4pPr>
            <a:lvl5pPr lvl="4" rtl="0" algn="l">
              <a:lnSpc>
                <a:spcPct val="100000"/>
              </a:lnSpc>
              <a:spcBef>
                <a:spcPts val="0"/>
              </a:spcBef>
              <a:spcAft>
                <a:spcPts val="0"/>
              </a:spcAft>
              <a:buSzPts val="1400"/>
              <a:buNone/>
              <a:defRPr sz="2600">
                <a:solidFill>
                  <a:schemeClr val="accent2"/>
                </a:solidFill>
              </a:defRPr>
            </a:lvl5pPr>
            <a:lvl6pPr lvl="5" rtl="0" algn="l">
              <a:lnSpc>
                <a:spcPct val="100000"/>
              </a:lnSpc>
              <a:spcBef>
                <a:spcPts val="0"/>
              </a:spcBef>
              <a:spcAft>
                <a:spcPts val="0"/>
              </a:spcAft>
              <a:buSzPts val="1400"/>
              <a:buNone/>
              <a:defRPr sz="2600">
                <a:solidFill>
                  <a:schemeClr val="accent2"/>
                </a:solidFill>
              </a:defRPr>
            </a:lvl6pPr>
            <a:lvl7pPr lvl="6" rtl="0" algn="l">
              <a:lnSpc>
                <a:spcPct val="100000"/>
              </a:lnSpc>
              <a:spcBef>
                <a:spcPts val="0"/>
              </a:spcBef>
              <a:spcAft>
                <a:spcPts val="0"/>
              </a:spcAft>
              <a:buSzPts val="1400"/>
              <a:buNone/>
              <a:defRPr sz="2600">
                <a:solidFill>
                  <a:schemeClr val="accent2"/>
                </a:solidFill>
              </a:defRPr>
            </a:lvl7pPr>
            <a:lvl8pPr lvl="7" rtl="0" algn="l">
              <a:lnSpc>
                <a:spcPct val="100000"/>
              </a:lnSpc>
              <a:spcBef>
                <a:spcPts val="0"/>
              </a:spcBef>
              <a:spcAft>
                <a:spcPts val="0"/>
              </a:spcAft>
              <a:buSzPts val="1400"/>
              <a:buNone/>
              <a:defRPr sz="2600">
                <a:solidFill>
                  <a:schemeClr val="accent2"/>
                </a:solidFill>
              </a:defRPr>
            </a:lvl8pPr>
            <a:lvl9pPr lvl="8" rtl="0" algn="l">
              <a:lnSpc>
                <a:spcPct val="100000"/>
              </a:lnSpc>
              <a:spcBef>
                <a:spcPts val="0"/>
              </a:spcBef>
              <a:spcAft>
                <a:spcPts val="0"/>
              </a:spcAft>
              <a:buSzPts val="1400"/>
              <a:buNone/>
              <a:defRPr sz="2600">
                <a:solidFill>
                  <a:schemeClr val="accent2"/>
                </a:solidFill>
              </a:defRPr>
            </a:lvl9pPr>
          </a:lstStyle>
          <a:p/>
        </p:txBody>
      </p:sp>
      <p:sp>
        <p:nvSpPr>
          <p:cNvPr id="5024" name="Google Shape;5024;p437"/>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437"/>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437"/>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437"/>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437"/>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437"/>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437"/>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437"/>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437"/>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437"/>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437"/>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437"/>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437"/>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437"/>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437"/>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437"/>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437"/>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437"/>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437"/>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437"/>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437"/>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437"/>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437"/>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437"/>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437"/>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437"/>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437"/>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437"/>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437"/>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437"/>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437"/>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437"/>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437"/>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437"/>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437"/>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437"/>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437"/>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437"/>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437"/>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437"/>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437"/>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437"/>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437"/>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437"/>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437"/>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437"/>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437"/>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437"/>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437"/>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437"/>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437"/>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437"/>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437"/>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437"/>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437"/>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437"/>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437"/>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437"/>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437"/>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437"/>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437"/>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437"/>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437"/>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437"/>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437"/>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437"/>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437"/>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437"/>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437"/>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437"/>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437"/>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437"/>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437"/>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437"/>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437"/>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437"/>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437"/>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437"/>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437"/>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437"/>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437"/>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437"/>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437"/>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437"/>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437"/>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437"/>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437"/>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437"/>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437"/>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437"/>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437"/>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437"/>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437"/>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437"/>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437"/>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437"/>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437"/>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437"/>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437"/>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437"/>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437"/>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437"/>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437"/>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437"/>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437"/>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437"/>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437"/>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437"/>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437"/>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437"/>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437"/>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437"/>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437"/>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437"/>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437"/>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437"/>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437"/>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437"/>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437"/>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437"/>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437"/>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437"/>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437"/>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437"/>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437"/>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437"/>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437"/>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437"/>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437"/>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437"/>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437"/>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437"/>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437"/>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437"/>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437"/>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437"/>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437"/>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437"/>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437"/>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437"/>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437"/>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437"/>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437"/>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437"/>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437"/>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437"/>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437"/>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437"/>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437"/>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437"/>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437"/>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437"/>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437"/>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437"/>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437"/>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437"/>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437"/>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437"/>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437"/>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437"/>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437"/>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437"/>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437"/>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437"/>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437"/>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437"/>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437"/>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437"/>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437"/>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437"/>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437"/>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437"/>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437"/>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437"/>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437"/>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437"/>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437"/>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437"/>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437"/>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437"/>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437"/>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437"/>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437"/>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437"/>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437"/>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437"/>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0" name="Google Shape;5210;p437"/>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1" name="Google Shape;5211;p437"/>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437"/>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3" name="Google Shape;5213;p437"/>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4" name="Google Shape;5214;p437"/>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437"/>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437"/>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437"/>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437"/>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437"/>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437"/>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437"/>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437"/>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437"/>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224" name="Shape 5224"/>
        <p:cNvGrpSpPr/>
        <p:nvPr/>
      </p:nvGrpSpPr>
      <p:grpSpPr>
        <a:xfrm>
          <a:off x="0" y="0"/>
          <a:ext cx="0" cy="0"/>
          <a:chOff x="0" y="0"/>
          <a:chExt cx="0" cy="0"/>
        </a:xfrm>
      </p:grpSpPr>
      <p:sp>
        <p:nvSpPr>
          <p:cNvPr id="5225" name="Google Shape;5225;p43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226" name="Google Shape;5226;p438"/>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5227" name="Google Shape;5227;p438"/>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228" name="Google Shape;5228;p438"/>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229" name="Google Shape;5229;p4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30" name="Google Shape;5230;p4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31" name="Google Shape;5231;p438"/>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5232" name="Google Shape;5232;p438"/>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5233" name="Google Shape;5233;p438"/>
          <p:cNvCxnSpPr/>
          <p:nvPr/>
        </p:nvCxnSpPr>
        <p:spPr>
          <a:xfrm>
            <a:off x="4307600" y="2776950"/>
            <a:ext cx="0" cy="2302500"/>
          </a:xfrm>
          <a:prstGeom prst="straightConnector1">
            <a:avLst/>
          </a:prstGeom>
          <a:noFill/>
          <a:ln cap="flat" cmpd="sng" w="9525">
            <a:solidFill>
              <a:schemeClr val="dk2"/>
            </a:solidFill>
            <a:prstDash val="dot"/>
            <a:round/>
            <a:headEnd len="sm" w="sm" type="none"/>
            <a:tailEnd len="sm" w="sm" type="none"/>
          </a:ln>
        </p:spPr>
      </p:cxnSp>
      <p:cxnSp>
        <p:nvCxnSpPr>
          <p:cNvPr id="5234" name="Google Shape;5234;p438"/>
          <p:cNvCxnSpPr/>
          <p:nvPr/>
        </p:nvCxnSpPr>
        <p:spPr>
          <a:xfrm>
            <a:off x="7890550" y="2776950"/>
            <a:ext cx="0" cy="2302500"/>
          </a:xfrm>
          <a:prstGeom prst="straightConnector1">
            <a:avLst/>
          </a:prstGeom>
          <a:noFill/>
          <a:ln cap="flat" cmpd="sng" w="9525">
            <a:solidFill>
              <a:schemeClr val="dk2"/>
            </a:solidFill>
            <a:prstDash val="dot"/>
            <a:round/>
            <a:headEnd len="sm" w="sm" type="none"/>
            <a:tailEnd len="sm" w="sm" type="none"/>
          </a:ln>
        </p:spPr>
      </p:cxnSp>
      <p:sp>
        <p:nvSpPr>
          <p:cNvPr id="5235" name="Google Shape;5235;p438"/>
          <p:cNvSpPr txBox="1"/>
          <p:nvPr>
            <p:ph idx="4" type="subTitle"/>
          </p:nvPr>
        </p:nvSpPr>
        <p:spPr>
          <a:xfrm>
            <a:off x="1140925" y="4681050"/>
            <a:ext cx="27504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5236" name="Google Shape;5236;p438"/>
          <p:cNvSpPr txBox="1"/>
          <p:nvPr>
            <p:ph idx="5" type="subTitle"/>
          </p:nvPr>
        </p:nvSpPr>
        <p:spPr>
          <a:xfrm>
            <a:off x="1140925" y="2813710"/>
            <a:ext cx="2750400" cy="1548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5237" name="Google Shape;5237;p438"/>
          <p:cNvSpPr txBox="1"/>
          <p:nvPr>
            <p:ph idx="6" type="subTitle"/>
          </p:nvPr>
        </p:nvSpPr>
        <p:spPr>
          <a:xfrm>
            <a:off x="4723875" y="2813710"/>
            <a:ext cx="2750400" cy="1548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5238" name="Google Shape;5238;p438"/>
          <p:cNvSpPr txBox="1"/>
          <p:nvPr>
            <p:ph idx="7" type="subTitle"/>
          </p:nvPr>
        </p:nvSpPr>
        <p:spPr>
          <a:xfrm>
            <a:off x="8306825" y="2813710"/>
            <a:ext cx="2750400" cy="1548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5239" name="Google Shape;5239;p438"/>
          <p:cNvSpPr txBox="1"/>
          <p:nvPr>
            <p:ph idx="8" type="subTitle"/>
          </p:nvPr>
        </p:nvSpPr>
        <p:spPr>
          <a:xfrm>
            <a:off x="4720800" y="4681050"/>
            <a:ext cx="27504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5240" name="Google Shape;5240;p438"/>
          <p:cNvSpPr txBox="1"/>
          <p:nvPr>
            <p:ph idx="9" type="subTitle"/>
          </p:nvPr>
        </p:nvSpPr>
        <p:spPr>
          <a:xfrm>
            <a:off x="8306825" y="4681050"/>
            <a:ext cx="27504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pic>
        <p:nvPicPr>
          <p:cNvPr id="5241" name="Google Shape;5241;p438"/>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5242" name="Google Shape;5242;p438"/>
          <p:cNvPicPr preferRelativeResize="0"/>
          <p:nvPr/>
        </p:nvPicPr>
        <p:blipFill rotWithShape="1">
          <a:blip r:embed="rId3">
            <a:alphaModFix/>
          </a:blip>
          <a:srcRect b="0" l="0" r="0" t="0"/>
          <a:stretch/>
        </p:blipFill>
        <p:spPr>
          <a:xfrm>
            <a:off x="4627759" y="2217196"/>
            <a:ext cx="553219" cy="553200"/>
          </a:xfrm>
          <a:prstGeom prst="rect">
            <a:avLst/>
          </a:prstGeom>
          <a:noFill/>
          <a:ln>
            <a:noFill/>
          </a:ln>
        </p:spPr>
      </p:pic>
      <p:pic>
        <p:nvPicPr>
          <p:cNvPr id="5243" name="Google Shape;5243;p438"/>
          <p:cNvPicPr preferRelativeResize="0"/>
          <p:nvPr/>
        </p:nvPicPr>
        <p:blipFill rotWithShape="1">
          <a:blip r:embed="rId3">
            <a:alphaModFix/>
          </a:blip>
          <a:srcRect b="0" l="0" r="0" t="0"/>
          <a:stretch/>
        </p:blipFill>
        <p:spPr>
          <a:xfrm>
            <a:off x="8210712" y="2217196"/>
            <a:ext cx="553219" cy="553200"/>
          </a:xfrm>
          <a:prstGeom prst="rect">
            <a:avLst/>
          </a:prstGeom>
          <a:noFill/>
          <a:ln>
            <a:noFill/>
          </a:ln>
        </p:spPr>
      </p:pic>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244" name="Shape 5244"/>
        <p:cNvGrpSpPr/>
        <p:nvPr/>
      </p:nvGrpSpPr>
      <p:grpSpPr>
        <a:xfrm>
          <a:off x="0" y="0"/>
          <a:ext cx="0" cy="0"/>
          <a:chOff x="0" y="0"/>
          <a:chExt cx="0" cy="0"/>
        </a:xfrm>
      </p:grpSpPr>
      <p:sp>
        <p:nvSpPr>
          <p:cNvPr id="5245" name="Google Shape;5245;p43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246" name="Google Shape;5246;p439"/>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5247" name="Google Shape;5247;p439"/>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248" name="Google Shape;5248;p439"/>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249" name="Google Shape;5249;p4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50" name="Google Shape;5250;p4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51" name="Google Shape;5251;p439"/>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5252" name="Google Shape;5252;p439"/>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5253" name="Google Shape;5253;p439"/>
          <p:cNvCxnSpPr/>
          <p:nvPr/>
        </p:nvCxnSpPr>
        <p:spPr>
          <a:xfrm>
            <a:off x="6098909" y="2796200"/>
            <a:ext cx="0" cy="2923500"/>
          </a:xfrm>
          <a:prstGeom prst="straightConnector1">
            <a:avLst/>
          </a:prstGeom>
          <a:noFill/>
          <a:ln cap="flat" cmpd="sng" w="9525">
            <a:solidFill>
              <a:schemeClr val="dk2"/>
            </a:solidFill>
            <a:prstDash val="dot"/>
            <a:round/>
            <a:headEnd len="sm" w="sm" type="none"/>
            <a:tailEnd len="sm" w="sm" type="none"/>
          </a:ln>
        </p:spPr>
      </p:cxnSp>
      <p:sp>
        <p:nvSpPr>
          <p:cNvPr id="5254" name="Google Shape;5254;p439"/>
          <p:cNvSpPr txBox="1"/>
          <p:nvPr>
            <p:ph idx="4" type="subTitle"/>
          </p:nvPr>
        </p:nvSpPr>
        <p:spPr>
          <a:xfrm>
            <a:off x="1343125" y="5036725"/>
            <a:ext cx="43980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5255" name="Google Shape;5255;p439"/>
          <p:cNvSpPr txBox="1"/>
          <p:nvPr>
            <p:ph idx="5" type="subTitle"/>
          </p:nvPr>
        </p:nvSpPr>
        <p:spPr>
          <a:xfrm>
            <a:off x="1343125" y="2848100"/>
            <a:ext cx="4398000" cy="18615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SzPts val="1600"/>
              <a:buNone/>
              <a:defRPr/>
            </a:lvl1pPr>
            <a:lvl2pPr lvl="1" rtl="0" algn="l">
              <a:lnSpc>
                <a:spcPct val="150000"/>
              </a:lnSpc>
              <a:spcBef>
                <a:spcPts val="0"/>
              </a:spcBef>
              <a:spcAft>
                <a:spcPts val="0"/>
              </a:spcAft>
              <a:buSzPts val="1400"/>
              <a:buNone/>
              <a:defRPr/>
            </a:lvl2pPr>
            <a:lvl3pPr lvl="2" rtl="0" algn="l">
              <a:lnSpc>
                <a:spcPct val="150000"/>
              </a:lnSpc>
              <a:spcBef>
                <a:spcPts val="0"/>
              </a:spcBef>
              <a:spcAft>
                <a:spcPts val="0"/>
              </a:spcAft>
              <a:buSzPts val="1400"/>
              <a:buNone/>
              <a:defRPr/>
            </a:lvl3pPr>
            <a:lvl4pPr lvl="3" rtl="0" algn="l">
              <a:lnSpc>
                <a:spcPct val="150000"/>
              </a:lnSpc>
              <a:spcBef>
                <a:spcPts val="0"/>
              </a:spcBef>
              <a:spcAft>
                <a:spcPts val="0"/>
              </a:spcAft>
              <a:buSzPts val="1400"/>
              <a:buNone/>
              <a:defRPr/>
            </a:lvl4pPr>
            <a:lvl5pPr lvl="4" rtl="0" algn="l">
              <a:lnSpc>
                <a:spcPct val="150000"/>
              </a:lnSpc>
              <a:spcBef>
                <a:spcPts val="0"/>
              </a:spcBef>
              <a:spcAft>
                <a:spcPts val="0"/>
              </a:spcAft>
              <a:buSzPts val="1400"/>
              <a:buNone/>
              <a:defRPr/>
            </a:lvl5pPr>
            <a:lvl6pPr lvl="5" rtl="0" algn="l">
              <a:lnSpc>
                <a:spcPct val="150000"/>
              </a:lnSpc>
              <a:spcBef>
                <a:spcPts val="0"/>
              </a:spcBef>
              <a:spcAft>
                <a:spcPts val="0"/>
              </a:spcAft>
              <a:buSzPts val="1400"/>
              <a:buNone/>
              <a:defRPr/>
            </a:lvl6pPr>
            <a:lvl7pPr lvl="6" rtl="0" algn="l">
              <a:lnSpc>
                <a:spcPct val="150000"/>
              </a:lnSpc>
              <a:spcBef>
                <a:spcPts val="0"/>
              </a:spcBef>
              <a:spcAft>
                <a:spcPts val="0"/>
              </a:spcAft>
              <a:buSzPts val="1400"/>
              <a:buNone/>
              <a:defRPr/>
            </a:lvl7pPr>
            <a:lvl8pPr lvl="7" rtl="0" algn="l">
              <a:lnSpc>
                <a:spcPct val="150000"/>
              </a:lnSpc>
              <a:spcBef>
                <a:spcPts val="0"/>
              </a:spcBef>
              <a:spcAft>
                <a:spcPts val="0"/>
              </a:spcAft>
              <a:buSzPts val="1400"/>
              <a:buNone/>
              <a:defRPr/>
            </a:lvl8pPr>
            <a:lvl9pPr lvl="8" rtl="0" algn="l">
              <a:lnSpc>
                <a:spcPct val="150000"/>
              </a:lnSpc>
              <a:spcBef>
                <a:spcPts val="0"/>
              </a:spcBef>
              <a:spcAft>
                <a:spcPts val="0"/>
              </a:spcAft>
              <a:buSzPts val="1400"/>
              <a:buNone/>
              <a:defRPr/>
            </a:lvl9pPr>
          </a:lstStyle>
          <a:p/>
        </p:txBody>
      </p:sp>
      <p:sp>
        <p:nvSpPr>
          <p:cNvPr id="5256" name="Google Shape;5256;p439"/>
          <p:cNvSpPr txBox="1"/>
          <p:nvPr>
            <p:ph idx="6" type="subTitle"/>
          </p:nvPr>
        </p:nvSpPr>
        <p:spPr>
          <a:xfrm>
            <a:off x="6529325" y="5036725"/>
            <a:ext cx="43980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5257" name="Google Shape;5257;p439"/>
          <p:cNvSpPr txBox="1"/>
          <p:nvPr>
            <p:ph idx="7" type="subTitle"/>
          </p:nvPr>
        </p:nvSpPr>
        <p:spPr>
          <a:xfrm>
            <a:off x="6529325" y="2848100"/>
            <a:ext cx="4398000" cy="18615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SzPts val="1600"/>
              <a:buNone/>
              <a:defRPr/>
            </a:lvl1pPr>
            <a:lvl2pPr lvl="1" rtl="0" algn="l">
              <a:lnSpc>
                <a:spcPct val="150000"/>
              </a:lnSpc>
              <a:spcBef>
                <a:spcPts val="0"/>
              </a:spcBef>
              <a:spcAft>
                <a:spcPts val="0"/>
              </a:spcAft>
              <a:buSzPts val="1400"/>
              <a:buNone/>
              <a:defRPr/>
            </a:lvl2pPr>
            <a:lvl3pPr lvl="2" rtl="0" algn="l">
              <a:lnSpc>
                <a:spcPct val="150000"/>
              </a:lnSpc>
              <a:spcBef>
                <a:spcPts val="0"/>
              </a:spcBef>
              <a:spcAft>
                <a:spcPts val="0"/>
              </a:spcAft>
              <a:buSzPts val="1400"/>
              <a:buNone/>
              <a:defRPr/>
            </a:lvl3pPr>
            <a:lvl4pPr lvl="3" rtl="0" algn="l">
              <a:lnSpc>
                <a:spcPct val="150000"/>
              </a:lnSpc>
              <a:spcBef>
                <a:spcPts val="0"/>
              </a:spcBef>
              <a:spcAft>
                <a:spcPts val="0"/>
              </a:spcAft>
              <a:buSzPts val="1400"/>
              <a:buNone/>
              <a:defRPr/>
            </a:lvl4pPr>
            <a:lvl5pPr lvl="4" rtl="0" algn="l">
              <a:lnSpc>
                <a:spcPct val="150000"/>
              </a:lnSpc>
              <a:spcBef>
                <a:spcPts val="0"/>
              </a:spcBef>
              <a:spcAft>
                <a:spcPts val="0"/>
              </a:spcAft>
              <a:buSzPts val="1400"/>
              <a:buNone/>
              <a:defRPr/>
            </a:lvl5pPr>
            <a:lvl6pPr lvl="5" rtl="0" algn="l">
              <a:lnSpc>
                <a:spcPct val="150000"/>
              </a:lnSpc>
              <a:spcBef>
                <a:spcPts val="0"/>
              </a:spcBef>
              <a:spcAft>
                <a:spcPts val="0"/>
              </a:spcAft>
              <a:buSzPts val="1400"/>
              <a:buNone/>
              <a:defRPr/>
            </a:lvl6pPr>
            <a:lvl7pPr lvl="6" rtl="0" algn="l">
              <a:lnSpc>
                <a:spcPct val="150000"/>
              </a:lnSpc>
              <a:spcBef>
                <a:spcPts val="0"/>
              </a:spcBef>
              <a:spcAft>
                <a:spcPts val="0"/>
              </a:spcAft>
              <a:buSzPts val="1400"/>
              <a:buNone/>
              <a:defRPr/>
            </a:lvl7pPr>
            <a:lvl8pPr lvl="7" rtl="0" algn="l">
              <a:lnSpc>
                <a:spcPct val="150000"/>
              </a:lnSpc>
              <a:spcBef>
                <a:spcPts val="0"/>
              </a:spcBef>
              <a:spcAft>
                <a:spcPts val="0"/>
              </a:spcAft>
              <a:buSzPts val="1400"/>
              <a:buNone/>
              <a:defRPr/>
            </a:lvl8pPr>
            <a:lvl9pPr lvl="8" rtl="0" algn="l">
              <a:lnSpc>
                <a:spcPct val="150000"/>
              </a:lnSpc>
              <a:spcBef>
                <a:spcPts val="0"/>
              </a:spcBef>
              <a:spcAft>
                <a:spcPts val="0"/>
              </a:spcAft>
              <a:buSzPts val="1400"/>
              <a:buNone/>
              <a:defRPr/>
            </a:lvl9pPr>
          </a:lstStyle>
          <a:p/>
        </p:txBody>
      </p:sp>
      <p:pic>
        <p:nvPicPr>
          <p:cNvPr id="5258" name="Google Shape;5258;p439"/>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5259" name="Google Shape;5259;p439"/>
          <p:cNvPicPr preferRelativeResize="0"/>
          <p:nvPr/>
        </p:nvPicPr>
        <p:blipFill rotWithShape="1">
          <a:blip r:embed="rId3">
            <a:alphaModFix/>
          </a:blip>
          <a:srcRect b="0" l="0" r="0" t="0"/>
          <a:stretch/>
        </p:blipFill>
        <p:spPr>
          <a:xfrm>
            <a:off x="6413282" y="2044890"/>
            <a:ext cx="731700" cy="731684"/>
          </a:xfrm>
          <a:prstGeom prst="rect">
            <a:avLst/>
          </a:prstGeom>
          <a:noFill/>
          <a:ln>
            <a:noFill/>
          </a:ln>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5260" name="Shape 5260"/>
        <p:cNvGrpSpPr/>
        <p:nvPr/>
      </p:nvGrpSpPr>
      <p:grpSpPr>
        <a:xfrm>
          <a:off x="0" y="0"/>
          <a:ext cx="0" cy="0"/>
          <a:chOff x="0" y="0"/>
          <a:chExt cx="0" cy="0"/>
        </a:xfrm>
      </p:grpSpPr>
      <p:sp>
        <p:nvSpPr>
          <p:cNvPr id="5261" name="Google Shape;5261;p44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262" name="Google Shape;5262;p440"/>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263" name="Google Shape;5263;p440"/>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264" name="Google Shape;5264;p4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65" name="Google Shape;5265;p4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66" name="Google Shape;5266;p440"/>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5267" name="Google Shape;5267;p440"/>
          <p:cNvSpPr txBox="1"/>
          <p:nvPr>
            <p:ph type="title"/>
          </p:nvPr>
        </p:nvSpPr>
        <p:spPr>
          <a:xfrm>
            <a:off x="4465550" y="1455375"/>
            <a:ext cx="6724800" cy="32004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3400"/>
              <a:buNone/>
              <a:defRPr sz="2600"/>
            </a:lvl1pPr>
            <a:lvl2pPr lvl="1" rtl="0" algn="l">
              <a:lnSpc>
                <a:spcPct val="115000"/>
              </a:lnSpc>
              <a:spcBef>
                <a:spcPts val="0"/>
              </a:spcBef>
              <a:spcAft>
                <a:spcPts val="0"/>
              </a:spcAft>
              <a:buSzPts val="3400"/>
              <a:buNone/>
              <a:defRPr sz="2600"/>
            </a:lvl2pPr>
            <a:lvl3pPr lvl="2" rtl="0" algn="l">
              <a:lnSpc>
                <a:spcPct val="115000"/>
              </a:lnSpc>
              <a:spcBef>
                <a:spcPts val="0"/>
              </a:spcBef>
              <a:spcAft>
                <a:spcPts val="0"/>
              </a:spcAft>
              <a:buSzPts val="3400"/>
              <a:buNone/>
              <a:defRPr sz="2600"/>
            </a:lvl3pPr>
            <a:lvl4pPr lvl="3" rtl="0" algn="l">
              <a:lnSpc>
                <a:spcPct val="115000"/>
              </a:lnSpc>
              <a:spcBef>
                <a:spcPts val="0"/>
              </a:spcBef>
              <a:spcAft>
                <a:spcPts val="0"/>
              </a:spcAft>
              <a:buSzPts val="3400"/>
              <a:buNone/>
              <a:defRPr sz="2600"/>
            </a:lvl4pPr>
            <a:lvl5pPr lvl="4" rtl="0" algn="l">
              <a:lnSpc>
                <a:spcPct val="115000"/>
              </a:lnSpc>
              <a:spcBef>
                <a:spcPts val="0"/>
              </a:spcBef>
              <a:spcAft>
                <a:spcPts val="0"/>
              </a:spcAft>
              <a:buSzPts val="3400"/>
              <a:buNone/>
              <a:defRPr sz="2600"/>
            </a:lvl5pPr>
            <a:lvl6pPr lvl="5" rtl="0" algn="l">
              <a:lnSpc>
                <a:spcPct val="115000"/>
              </a:lnSpc>
              <a:spcBef>
                <a:spcPts val="0"/>
              </a:spcBef>
              <a:spcAft>
                <a:spcPts val="0"/>
              </a:spcAft>
              <a:buSzPts val="3400"/>
              <a:buNone/>
              <a:defRPr sz="2600"/>
            </a:lvl6pPr>
            <a:lvl7pPr lvl="6" rtl="0" algn="l">
              <a:lnSpc>
                <a:spcPct val="115000"/>
              </a:lnSpc>
              <a:spcBef>
                <a:spcPts val="0"/>
              </a:spcBef>
              <a:spcAft>
                <a:spcPts val="0"/>
              </a:spcAft>
              <a:buSzPts val="3400"/>
              <a:buNone/>
              <a:defRPr sz="2600"/>
            </a:lvl7pPr>
            <a:lvl8pPr lvl="7" rtl="0" algn="l">
              <a:lnSpc>
                <a:spcPct val="115000"/>
              </a:lnSpc>
              <a:spcBef>
                <a:spcPts val="0"/>
              </a:spcBef>
              <a:spcAft>
                <a:spcPts val="0"/>
              </a:spcAft>
              <a:buSzPts val="3400"/>
              <a:buNone/>
              <a:defRPr sz="2600"/>
            </a:lvl8pPr>
            <a:lvl9pPr lvl="8" rtl="0" algn="l">
              <a:lnSpc>
                <a:spcPct val="115000"/>
              </a:lnSpc>
              <a:spcBef>
                <a:spcPts val="0"/>
              </a:spcBef>
              <a:spcAft>
                <a:spcPts val="0"/>
              </a:spcAft>
              <a:buSzPts val="3400"/>
              <a:buNone/>
              <a:defRPr sz="2600"/>
            </a:lvl9pPr>
          </a:lstStyle>
          <a:p/>
        </p:txBody>
      </p:sp>
      <p:sp>
        <p:nvSpPr>
          <p:cNvPr id="5268" name="Google Shape;5268;p440"/>
          <p:cNvSpPr txBox="1"/>
          <p:nvPr>
            <p:ph idx="3" type="subTitle"/>
          </p:nvPr>
        </p:nvSpPr>
        <p:spPr>
          <a:xfrm>
            <a:off x="4465600" y="5036725"/>
            <a:ext cx="4097700" cy="4260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1400"/>
            </a:lvl1pPr>
            <a:lvl2pPr lvl="1" rtl="0" algn="l">
              <a:lnSpc>
                <a:spcPct val="114000"/>
              </a:lnSpc>
              <a:spcBef>
                <a:spcPts val="0"/>
              </a:spcBef>
              <a:spcAft>
                <a:spcPts val="0"/>
              </a:spcAft>
              <a:buSzPts val="1400"/>
              <a:buNone/>
              <a:defRPr sz="1400"/>
            </a:lvl2pPr>
            <a:lvl3pPr lvl="2" rtl="0" algn="l">
              <a:lnSpc>
                <a:spcPct val="114000"/>
              </a:lnSpc>
              <a:spcBef>
                <a:spcPts val="0"/>
              </a:spcBef>
              <a:spcAft>
                <a:spcPts val="0"/>
              </a:spcAft>
              <a:buSzPts val="1400"/>
              <a:buNone/>
              <a:defRPr sz="1400"/>
            </a:lvl3pPr>
            <a:lvl4pPr lvl="3" rtl="0" algn="l">
              <a:lnSpc>
                <a:spcPct val="114000"/>
              </a:lnSpc>
              <a:spcBef>
                <a:spcPts val="0"/>
              </a:spcBef>
              <a:spcAft>
                <a:spcPts val="0"/>
              </a:spcAft>
              <a:buSzPts val="1400"/>
              <a:buNone/>
              <a:defRPr sz="1400"/>
            </a:lvl4pPr>
            <a:lvl5pPr lvl="4" rtl="0" algn="l">
              <a:lnSpc>
                <a:spcPct val="114000"/>
              </a:lnSpc>
              <a:spcBef>
                <a:spcPts val="0"/>
              </a:spcBef>
              <a:spcAft>
                <a:spcPts val="0"/>
              </a:spcAft>
              <a:buSzPts val="1400"/>
              <a:buNone/>
              <a:defRPr sz="1400"/>
            </a:lvl5pPr>
            <a:lvl6pPr lvl="5" rtl="0" algn="l">
              <a:lnSpc>
                <a:spcPct val="114000"/>
              </a:lnSpc>
              <a:spcBef>
                <a:spcPts val="0"/>
              </a:spcBef>
              <a:spcAft>
                <a:spcPts val="0"/>
              </a:spcAft>
              <a:buSzPts val="1400"/>
              <a:buNone/>
              <a:defRPr sz="1400"/>
            </a:lvl6pPr>
            <a:lvl7pPr lvl="6" rtl="0" algn="l">
              <a:lnSpc>
                <a:spcPct val="114000"/>
              </a:lnSpc>
              <a:spcBef>
                <a:spcPts val="0"/>
              </a:spcBef>
              <a:spcAft>
                <a:spcPts val="0"/>
              </a:spcAft>
              <a:buSzPts val="1400"/>
              <a:buNone/>
              <a:defRPr sz="1400"/>
            </a:lvl7pPr>
            <a:lvl8pPr lvl="7" rtl="0" algn="l">
              <a:lnSpc>
                <a:spcPct val="114000"/>
              </a:lnSpc>
              <a:spcBef>
                <a:spcPts val="0"/>
              </a:spcBef>
              <a:spcAft>
                <a:spcPts val="0"/>
              </a:spcAft>
              <a:buSzPts val="1400"/>
              <a:buNone/>
              <a:defRPr sz="1400"/>
            </a:lvl8pPr>
            <a:lvl9pPr lvl="8" rtl="0" algn="l">
              <a:lnSpc>
                <a:spcPct val="114000"/>
              </a:lnSpc>
              <a:spcBef>
                <a:spcPts val="0"/>
              </a:spcBef>
              <a:spcAft>
                <a:spcPts val="0"/>
              </a:spcAft>
              <a:buSzPts val="1400"/>
              <a:buNone/>
              <a:defRPr sz="1400"/>
            </a:lvl9pPr>
          </a:lstStyle>
          <a:p/>
        </p:txBody>
      </p:sp>
      <p:pic>
        <p:nvPicPr>
          <p:cNvPr id="5269" name="Google Shape;5269;p440"/>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5270" name="Shape 5270"/>
        <p:cNvGrpSpPr/>
        <p:nvPr/>
      </p:nvGrpSpPr>
      <p:grpSpPr>
        <a:xfrm>
          <a:off x="0" y="0"/>
          <a:ext cx="0" cy="0"/>
          <a:chOff x="0" y="0"/>
          <a:chExt cx="0" cy="0"/>
        </a:xfrm>
      </p:grpSpPr>
      <p:sp>
        <p:nvSpPr>
          <p:cNvPr id="5271" name="Google Shape;5271;p44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272" name="Google Shape;5272;p441"/>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5273" name="Google Shape;5273;p441"/>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274" name="Google Shape;5274;p441"/>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275" name="Google Shape;5275;p4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76" name="Google Shape;5276;p4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77" name="Google Shape;5277;p441"/>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5278" name="Google Shape;5278;p441"/>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5279" name="Google Shape;5279;p441"/>
          <p:cNvSpPr txBox="1"/>
          <p:nvPr>
            <p:ph idx="4" type="subTitle"/>
          </p:nvPr>
        </p:nvSpPr>
        <p:spPr>
          <a:xfrm>
            <a:off x="6855088" y="2788100"/>
            <a:ext cx="3512100" cy="106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5280" name="Google Shape;5280;p441"/>
          <p:cNvSpPr txBox="1"/>
          <p:nvPr>
            <p:ph idx="5" type="subTitle"/>
          </p:nvPr>
        </p:nvSpPr>
        <p:spPr>
          <a:xfrm>
            <a:off x="6855081" y="2352950"/>
            <a:ext cx="3512100" cy="3792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281" name="Google Shape;5281;p441"/>
          <p:cNvSpPr txBox="1"/>
          <p:nvPr>
            <p:ph idx="6" type="subTitle"/>
          </p:nvPr>
        </p:nvSpPr>
        <p:spPr>
          <a:xfrm>
            <a:off x="6855088" y="4434375"/>
            <a:ext cx="3512100" cy="106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5282" name="Google Shape;5282;p441"/>
          <p:cNvSpPr txBox="1"/>
          <p:nvPr>
            <p:ph idx="7" type="subTitle"/>
          </p:nvPr>
        </p:nvSpPr>
        <p:spPr>
          <a:xfrm>
            <a:off x="6855081" y="3999225"/>
            <a:ext cx="3512100" cy="3792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283" name="Google Shape;5283;p441"/>
          <p:cNvSpPr txBox="1"/>
          <p:nvPr>
            <p:ph idx="8" type="subTitle"/>
          </p:nvPr>
        </p:nvSpPr>
        <p:spPr>
          <a:xfrm>
            <a:off x="2084625" y="2788100"/>
            <a:ext cx="3512100" cy="106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5284" name="Google Shape;5284;p441"/>
          <p:cNvSpPr txBox="1"/>
          <p:nvPr>
            <p:ph idx="9" type="subTitle"/>
          </p:nvPr>
        </p:nvSpPr>
        <p:spPr>
          <a:xfrm>
            <a:off x="2084600" y="2352950"/>
            <a:ext cx="3512100" cy="3792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285" name="Google Shape;5285;p441"/>
          <p:cNvSpPr txBox="1"/>
          <p:nvPr>
            <p:ph idx="13" type="subTitle"/>
          </p:nvPr>
        </p:nvSpPr>
        <p:spPr>
          <a:xfrm>
            <a:off x="2084625" y="4434375"/>
            <a:ext cx="3512100" cy="106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5286" name="Google Shape;5286;p441"/>
          <p:cNvSpPr txBox="1"/>
          <p:nvPr>
            <p:ph idx="14" type="subTitle"/>
          </p:nvPr>
        </p:nvSpPr>
        <p:spPr>
          <a:xfrm>
            <a:off x="2084600" y="3999225"/>
            <a:ext cx="3512100" cy="3792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1">
  <p:cSld name="CUSTOM_14_1">
    <p:bg>
      <p:bgPr>
        <a:blipFill>
          <a:blip r:embed="rId2">
            <a:alphaModFix/>
          </a:blip>
          <a:stretch>
            <a:fillRect/>
          </a:stretch>
        </a:blipFill>
      </p:bgPr>
    </p:bg>
    <p:spTree>
      <p:nvGrpSpPr>
        <p:cNvPr id="435" name="Shape 435"/>
        <p:cNvGrpSpPr/>
        <p:nvPr/>
      </p:nvGrpSpPr>
      <p:grpSpPr>
        <a:xfrm>
          <a:off x="0" y="0"/>
          <a:ext cx="0" cy="0"/>
          <a:chOff x="0" y="0"/>
          <a:chExt cx="0" cy="0"/>
        </a:xfrm>
      </p:grpSpPr>
      <p:sp>
        <p:nvSpPr>
          <p:cNvPr id="436" name="Google Shape;436;p45"/>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437" name="Google Shape;437;p45"/>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pic>
        <p:nvPicPr>
          <p:cNvPr id="438" name="Google Shape;438;p45"/>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439" name="Google Shape;439;p45"/>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440" name="Google Shape;440;p45"/>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441" name="Google Shape;441;p45"/>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442" name="Google Shape;442;p45"/>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443" name="Google Shape;443;p45"/>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444" name="Google Shape;444;p45"/>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445" name="Google Shape;445;p45"/>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446" name="Google Shape;446;p45"/>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447" name="Google Shape;447;p45"/>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448" name="Google Shape;448;p45"/>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49" name="Google Shape;449;p45"/>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50" name="Google Shape;450;p45"/>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5287" name="Shape 5287"/>
        <p:cNvGrpSpPr/>
        <p:nvPr/>
      </p:nvGrpSpPr>
      <p:grpSpPr>
        <a:xfrm>
          <a:off x="0" y="0"/>
          <a:ext cx="0" cy="0"/>
          <a:chOff x="0" y="0"/>
          <a:chExt cx="0" cy="0"/>
        </a:xfrm>
      </p:grpSpPr>
      <p:sp>
        <p:nvSpPr>
          <p:cNvPr id="5288" name="Google Shape;5288;p44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289" name="Google Shape;5289;p442"/>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5290" name="Google Shape;5290;p442"/>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291" name="Google Shape;5291;p442"/>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292" name="Google Shape;5292;p4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93" name="Google Shape;5293;p4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94" name="Google Shape;5294;p442"/>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5295" name="Google Shape;5295;p442"/>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5296" name="Google Shape;5296;p442"/>
          <p:cNvCxnSpPr/>
          <p:nvPr/>
        </p:nvCxnSpPr>
        <p:spPr>
          <a:xfrm>
            <a:off x="3416583" y="3678000"/>
            <a:ext cx="0" cy="1527600"/>
          </a:xfrm>
          <a:prstGeom prst="straightConnector1">
            <a:avLst/>
          </a:prstGeom>
          <a:noFill/>
          <a:ln cap="flat" cmpd="sng" w="9525">
            <a:solidFill>
              <a:schemeClr val="dk2"/>
            </a:solidFill>
            <a:prstDash val="dot"/>
            <a:round/>
            <a:headEnd len="sm" w="sm" type="none"/>
            <a:tailEnd len="sm" w="sm" type="none"/>
          </a:ln>
        </p:spPr>
      </p:cxnSp>
      <p:cxnSp>
        <p:nvCxnSpPr>
          <p:cNvPr id="5297" name="Google Shape;5297;p442"/>
          <p:cNvCxnSpPr/>
          <p:nvPr/>
        </p:nvCxnSpPr>
        <p:spPr>
          <a:xfrm>
            <a:off x="6096100" y="3678000"/>
            <a:ext cx="0" cy="1527600"/>
          </a:xfrm>
          <a:prstGeom prst="straightConnector1">
            <a:avLst/>
          </a:prstGeom>
          <a:noFill/>
          <a:ln cap="flat" cmpd="sng" w="9525">
            <a:solidFill>
              <a:schemeClr val="dk2"/>
            </a:solidFill>
            <a:prstDash val="dot"/>
            <a:round/>
            <a:headEnd len="sm" w="sm" type="none"/>
            <a:tailEnd len="sm" w="sm" type="none"/>
          </a:ln>
        </p:spPr>
      </p:cxnSp>
      <p:cxnSp>
        <p:nvCxnSpPr>
          <p:cNvPr id="5298" name="Google Shape;5298;p442"/>
          <p:cNvCxnSpPr/>
          <p:nvPr/>
        </p:nvCxnSpPr>
        <p:spPr>
          <a:xfrm>
            <a:off x="8775617" y="3678000"/>
            <a:ext cx="0" cy="1527600"/>
          </a:xfrm>
          <a:prstGeom prst="straightConnector1">
            <a:avLst/>
          </a:prstGeom>
          <a:noFill/>
          <a:ln cap="flat" cmpd="sng" w="9525">
            <a:solidFill>
              <a:schemeClr val="dk2"/>
            </a:solidFill>
            <a:prstDash val="dot"/>
            <a:round/>
            <a:headEnd len="sm" w="sm" type="none"/>
            <a:tailEnd len="sm" w="sm" type="none"/>
          </a:ln>
        </p:spPr>
      </p:cxnSp>
      <p:sp>
        <p:nvSpPr>
          <p:cNvPr id="5299" name="Google Shape;5299;p442"/>
          <p:cNvSpPr txBox="1"/>
          <p:nvPr>
            <p:ph idx="4" type="subTitle"/>
          </p:nvPr>
        </p:nvSpPr>
        <p:spPr>
          <a:xfrm>
            <a:off x="885075" y="4059500"/>
            <a:ext cx="2383500" cy="106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5300" name="Google Shape;5300;p442"/>
          <p:cNvSpPr txBox="1"/>
          <p:nvPr>
            <p:ph idx="5" type="subTitle"/>
          </p:nvPr>
        </p:nvSpPr>
        <p:spPr>
          <a:xfrm>
            <a:off x="885050" y="3624350"/>
            <a:ext cx="2383500" cy="3792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301" name="Google Shape;5301;p442"/>
          <p:cNvSpPr txBox="1"/>
          <p:nvPr>
            <p:ph idx="6" type="subTitle"/>
          </p:nvPr>
        </p:nvSpPr>
        <p:spPr>
          <a:xfrm>
            <a:off x="8923625" y="4059500"/>
            <a:ext cx="2383500" cy="106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5302" name="Google Shape;5302;p442"/>
          <p:cNvSpPr txBox="1"/>
          <p:nvPr>
            <p:ph idx="7" type="subTitle"/>
          </p:nvPr>
        </p:nvSpPr>
        <p:spPr>
          <a:xfrm>
            <a:off x="8923600" y="3624350"/>
            <a:ext cx="2383500" cy="3792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303" name="Google Shape;5303;p442"/>
          <p:cNvSpPr txBox="1"/>
          <p:nvPr>
            <p:ph idx="8" type="subTitle"/>
          </p:nvPr>
        </p:nvSpPr>
        <p:spPr>
          <a:xfrm>
            <a:off x="6244108" y="4059500"/>
            <a:ext cx="2383500" cy="106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5304" name="Google Shape;5304;p442"/>
          <p:cNvSpPr txBox="1"/>
          <p:nvPr>
            <p:ph idx="9" type="subTitle"/>
          </p:nvPr>
        </p:nvSpPr>
        <p:spPr>
          <a:xfrm>
            <a:off x="6244083" y="3624350"/>
            <a:ext cx="2383500" cy="3792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305" name="Google Shape;5305;p442"/>
          <p:cNvSpPr txBox="1"/>
          <p:nvPr>
            <p:ph idx="13" type="subTitle"/>
          </p:nvPr>
        </p:nvSpPr>
        <p:spPr>
          <a:xfrm>
            <a:off x="3564592" y="4059500"/>
            <a:ext cx="2383500" cy="106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5306" name="Google Shape;5306;p442"/>
          <p:cNvSpPr txBox="1"/>
          <p:nvPr>
            <p:ph idx="14" type="subTitle"/>
          </p:nvPr>
        </p:nvSpPr>
        <p:spPr>
          <a:xfrm>
            <a:off x="3564567" y="3624350"/>
            <a:ext cx="2383500" cy="3792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5307" name="Shape 5307"/>
        <p:cNvGrpSpPr/>
        <p:nvPr/>
      </p:nvGrpSpPr>
      <p:grpSpPr>
        <a:xfrm>
          <a:off x="0" y="0"/>
          <a:ext cx="0" cy="0"/>
          <a:chOff x="0" y="0"/>
          <a:chExt cx="0" cy="0"/>
        </a:xfrm>
      </p:grpSpPr>
      <p:sp>
        <p:nvSpPr>
          <p:cNvPr id="5308" name="Google Shape;5308;p443"/>
          <p:cNvSpPr txBox="1"/>
          <p:nvPr>
            <p:ph idx="1" type="subTitle"/>
          </p:nvPr>
        </p:nvSpPr>
        <p:spPr>
          <a:xfrm>
            <a:off x="885050" y="3358700"/>
            <a:ext cx="3291900" cy="19806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SzPts val="1600"/>
              <a:buNone/>
              <a:defRPr>
                <a:solidFill>
                  <a:schemeClr val="accent1"/>
                </a:solidFill>
              </a:defRPr>
            </a:lvl1pPr>
            <a:lvl2pPr lvl="1" rtl="0" algn="l">
              <a:lnSpc>
                <a:spcPct val="150000"/>
              </a:lnSpc>
              <a:spcBef>
                <a:spcPts val="500"/>
              </a:spcBef>
              <a:spcAft>
                <a:spcPts val="0"/>
              </a:spcAft>
              <a:buSzPts val="1400"/>
              <a:buNone/>
              <a:defRPr>
                <a:solidFill>
                  <a:schemeClr val="accent1"/>
                </a:solidFill>
              </a:defRPr>
            </a:lvl2pPr>
            <a:lvl3pPr lvl="2" rtl="0" algn="l">
              <a:lnSpc>
                <a:spcPct val="150000"/>
              </a:lnSpc>
              <a:spcBef>
                <a:spcPts val="500"/>
              </a:spcBef>
              <a:spcAft>
                <a:spcPts val="0"/>
              </a:spcAft>
              <a:buSzPts val="1400"/>
              <a:buNone/>
              <a:defRPr>
                <a:solidFill>
                  <a:schemeClr val="accent1"/>
                </a:solidFill>
              </a:defRPr>
            </a:lvl3pPr>
            <a:lvl4pPr lvl="3" rtl="0" algn="l">
              <a:lnSpc>
                <a:spcPct val="150000"/>
              </a:lnSpc>
              <a:spcBef>
                <a:spcPts val="500"/>
              </a:spcBef>
              <a:spcAft>
                <a:spcPts val="0"/>
              </a:spcAft>
              <a:buSzPts val="1400"/>
              <a:buNone/>
              <a:defRPr>
                <a:solidFill>
                  <a:schemeClr val="accent1"/>
                </a:solidFill>
              </a:defRPr>
            </a:lvl4pPr>
            <a:lvl5pPr lvl="4" rtl="0" algn="l">
              <a:lnSpc>
                <a:spcPct val="150000"/>
              </a:lnSpc>
              <a:spcBef>
                <a:spcPts val="500"/>
              </a:spcBef>
              <a:spcAft>
                <a:spcPts val="0"/>
              </a:spcAft>
              <a:buSzPts val="1400"/>
              <a:buNone/>
              <a:defRPr>
                <a:solidFill>
                  <a:schemeClr val="accent1"/>
                </a:solidFill>
              </a:defRPr>
            </a:lvl5pPr>
            <a:lvl6pPr lvl="5" rtl="0" algn="l">
              <a:lnSpc>
                <a:spcPct val="150000"/>
              </a:lnSpc>
              <a:spcBef>
                <a:spcPts val="500"/>
              </a:spcBef>
              <a:spcAft>
                <a:spcPts val="0"/>
              </a:spcAft>
              <a:buSzPts val="1400"/>
              <a:buNone/>
              <a:defRPr>
                <a:solidFill>
                  <a:schemeClr val="accent1"/>
                </a:solidFill>
              </a:defRPr>
            </a:lvl6pPr>
            <a:lvl7pPr lvl="6" rtl="0" algn="l">
              <a:lnSpc>
                <a:spcPct val="150000"/>
              </a:lnSpc>
              <a:spcBef>
                <a:spcPts val="500"/>
              </a:spcBef>
              <a:spcAft>
                <a:spcPts val="0"/>
              </a:spcAft>
              <a:buSzPts val="1400"/>
              <a:buNone/>
              <a:defRPr>
                <a:solidFill>
                  <a:schemeClr val="accent1"/>
                </a:solidFill>
              </a:defRPr>
            </a:lvl7pPr>
            <a:lvl8pPr lvl="7" rtl="0" algn="l">
              <a:lnSpc>
                <a:spcPct val="150000"/>
              </a:lnSpc>
              <a:spcBef>
                <a:spcPts val="500"/>
              </a:spcBef>
              <a:spcAft>
                <a:spcPts val="0"/>
              </a:spcAft>
              <a:buSzPts val="1400"/>
              <a:buNone/>
              <a:defRPr>
                <a:solidFill>
                  <a:schemeClr val="accent1"/>
                </a:solidFill>
              </a:defRPr>
            </a:lvl8pPr>
            <a:lvl9pPr lvl="8" rtl="0" algn="l">
              <a:lnSpc>
                <a:spcPct val="150000"/>
              </a:lnSpc>
              <a:spcBef>
                <a:spcPts val="500"/>
              </a:spcBef>
              <a:spcAft>
                <a:spcPts val="500"/>
              </a:spcAft>
              <a:buSzPts val="1400"/>
              <a:buNone/>
              <a:defRPr>
                <a:solidFill>
                  <a:schemeClr val="accent1"/>
                </a:solidFill>
              </a:defRPr>
            </a:lvl9pPr>
          </a:lstStyle>
          <a:p/>
        </p:txBody>
      </p:sp>
      <p:sp>
        <p:nvSpPr>
          <p:cNvPr id="5309" name="Google Shape;5309;p443"/>
          <p:cNvSpPr txBox="1"/>
          <p:nvPr>
            <p:ph type="title"/>
          </p:nvPr>
        </p:nvSpPr>
        <p:spPr>
          <a:xfrm>
            <a:off x="885050" y="1240700"/>
            <a:ext cx="4114800" cy="1980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3400"/>
              <a:buNone/>
              <a:defRPr sz="2400"/>
            </a:lvl1pPr>
            <a:lvl2pPr lvl="1" rtl="0" algn="l">
              <a:lnSpc>
                <a:spcPct val="140000"/>
              </a:lnSpc>
              <a:spcBef>
                <a:spcPts val="0"/>
              </a:spcBef>
              <a:spcAft>
                <a:spcPts val="0"/>
              </a:spcAft>
              <a:buSzPts val="3400"/>
              <a:buNone/>
              <a:defRPr sz="2400"/>
            </a:lvl2pPr>
            <a:lvl3pPr lvl="2" rtl="0" algn="l">
              <a:lnSpc>
                <a:spcPct val="140000"/>
              </a:lnSpc>
              <a:spcBef>
                <a:spcPts val="0"/>
              </a:spcBef>
              <a:spcAft>
                <a:spcPts val="0"/>
              </a:spcAft>
              <a:buSzPts val="3400"/>
              <a:buNone/>
              <a:defRPr sz="2400"/>
            </a:lvl3pPr>
            <a:lvl4pPr lvl="3" rtl="0" algn="l">
              <a:lnSpc>
                <a:spcPct val="140000"/>
              </a:lnSpc>
              <a:spcBef>
                <a:spcPts val="0"/>
              </a:spcBef>
              <a:spcAft>
                <a:spcPts val="0"/>
              </a:spcAft>
              <a:buSzPts val="3400"/>
              <a:buNone/>
              <a:defRPr sz="2400"/>
            </a:lvl4pPr>
            <a:lvl5pPr lvl="4" rtl="0" algn="l">
              <a:lnSpc>
                <a:spcPct val="140000"/>
              </a:lnSpc>
              <a:spcBef>
                <a:spcPts val="0"/>
              </a:spcBef>
              <a:spcAft>
                <a:spcPts val="0"/>
              </a:spcAft>
              <a:buSzPts val="3400"/>
              <a:buNone/>
              <a:defRPr sz="2400"/>
            </a:lvl5pPr>
            <a:lvl6pPr lvl="5" rtl="0" algn="l">
              <a:lnSpc>
                <a:spcPct val="140000"/>
              </a:lnSpc>
              <a:spcBef>
                <a:spcPts val="0"/>
              </a:spcBef>
              <a:spcAft>
                <a:spcPts val="0"/>
              </a:spcAft>
              <a:buSzPts val="3400"/>
              <a:buNone/>
              <a:defRPr sz="2400"/>
            </a:lvl6pPr>
            <a:lvl7pPr lvl="6" rtl="0" algn="l">
              <a:lnSpc>
                <a:spcPct val="140000"/>
              </a:lnSpc>
              <a:spcBef>
                <a:spcPts val="0"/>
              </a:spcBef>
              <a:spcAft>
                <a:spcPts val="0"/>
              </a:spcAft>
              <a:buSzPts val="3400"/>
              <a:buNone/>
              <a:defRPr sz="2400"/>
            </a:lvl7pPr>
            <a:lvl8pPr lvl="7" rtl="0" algn="l">
              <a:lnSpc>
                <a:spcPct val="140000"/>
              </a:lnSpc>
              <a:spcBef>
                <a:spcPts val="0"/>
              </a:spcBef>
              <a:spcAft>
                <a:spcPts val="0"/>
              </a:spcAft>
              <a:buSzPts val="3400"/>
              <a:buNone/>
              <a:defRPr sz="2400"/>
            </a:lvl8pPr>
            <a:lvl9pPr lvl="8" rtl="0" algn="l">
              <a:lnSpc>
                <a:spcPct val="140000"/>
              </a:lnSpc>
              <a:spcBef>
                <a:spcPts val="0"/>
              </a:spcBef>
              <a:spcAft>
                <a:spcPts val="0"/>
              </a:spcAft>
              <a:buSzPts val="3400"/>
              <a:buNone/>
              <a:defRPr sz="2400"/>
            </a:lvl9pPr>
          </a:lstStyle>
          <a:p/>
        </p:txBody>
      </p:sp>
      <p:sp>
        <p:nvSpPr>
          <p:cNvPr id="5310" name="Google Shape;5310;p443"/>
          <p:cNvSpPr txBox="1"/>
          <p:nvPr>
            <p:ph idx="2"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311" name="Google Shape;5311;p443"/>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312" name="Google Shape;5312;p443"/>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313" name="Google Shape;5313;p4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14" name="Google Shape;5314;p4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15" name="Google Shape;5315;p443"/>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5316" name="Google Shape;5316;p443"/>
          <p:cNvSpPr txBox="1"/>
          <p:nvPr>
            <p:ph idx="4" type="subTitle"/>
          </p:nvPr>
        </p:nvSpPr>
        <p:spPr>
          <a:xfrm>
            <a:off x="6857350" y="1644050"/>
            <a:ext cx="4660800" cy="886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5317" name="Google Shape;5317;p443"/>
          <p:cNvSpPr txBox="1"/>
          <p:nvPr>
            <p:ph idx="5" type="subTitle"/>
          </p:nvPr>
        </p:nvSpPr>
        <p:spPr>
          <a:xfrm>
            <a:off x="6857350" y="1240700"/>
            <a:ext cx="4660800" cy="347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318" name="Google Shape;5318;p443"/>
          <p:cNvSpPr txBox="1"/>
          <p:nvPr>
            <p:ph idx="6" type="subTitle"/>
          </p:nvPr>
        </p:nvSpPr>
        <p:spPr>
          <a:xfrm>
            <a:off x="6857350" y="3164125"/>
            <a:ext cx="4660800" cy="886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5319" name="Google Shape;5319;p443"/>
          <p:cNvSpPr txBox="1"/>
          <p:nvPr>
            <p:ph idx="7" type="subTitle"/>
          </p:nvPr>
        </p:nvSpPr>
        <p:spPr>
          <a:xfrm>
            <a:off x="6857350" y="2760775"/>
            <a:ext cx="4660800" cy="347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320" name="Google Shape;5320;p443"/>
          <p:cNvSpPr txBox="1"/>
          <p:nvPr>
            <p:ph idx="8" type="subTitle"/>
          </p:nvPr>
        </p:nvSpPr>
        <p:spPr>
          <a:xfrm>
            <a:off x="6857350" y="4684200"/>
            <a:ext cx="4660800" cy="886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5321" name="Google Shape;5321;p443"/>
          <p:cNvSpPr txBox="1"/>
          <p:nvPr>
            <p:ph idx="9" type="subTitle"/>
          </p:nvPr>
        </p:nvSpPr>
        <p:spPr>
          <a:xfrm>
            <a:off x="6857350" y="4280850"/>
            <a:ext cx="4660800" cy="347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5322" name="Shape 5322"/>
        <p:cNvGrpSpPr/>
        <p:nvPr/>
      </p:nvGrpSpPr>
      <p:grpSpPr>
        <a:xfrm>
          <a:off x="0" y="0"/>
          <a:ext cx="0" cy="0"/>
          <a:chOff x="0" y="0"/>
          <a:chExt cx="0" cy="0"/>
        </a:xfrm>
      </p:grpSpPr>
      <p:sp>
        <p:nvSpPr>
          <p:cNvPr id="5323" name="Google Shape;5323;p444"/>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324" name="Google Shape;5324;p444"/>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5325" name="Google Shape;5325;p444"/>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326" name="Google Shape;5326;p444"/>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327" name="Google Shape;5327;p4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28" name="Google Shape;5328;p4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29" name="Google Shape;5329;p444"/>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5330" name="Google Shape;5330;p444"/>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5331" name="Google Shape;5331;p444"/>
          <p:cNvCxnSpPr/>
          <p:nvPr/>
        </p:nvCxnSpPr>
        <p:spPr>
          <a:xfrm>
            <a:off x="4306150" y="4229725"/>
            <a:ext cx="0" cy="1557600"/>
          </a:xfrm>
          <a:prstGeom prst="straightConnector1">
            <a:avLst/>
          </a:prstGeom>
          <a:noFill/>
          <a:ln cap="flat" cmpd="sng" w="9525">
            <a:solidFill>
              <a:schemeClr val="dk2"/>
            </a:solidFill>
            <a:prstDash val="dot"/>
            <a:round/>
            <a:headEnd len="sm" w="sm" type="none"/>
            <a:tailEnd len="sm" w="sm" type="none"/>
          </a:ln>
        </p:spPr>
      </p:cxnSp>
      <p:cxnSp>
        <p:nvCxnSpPr>
          <p:cNvPr id="5332" name="Google Shape;5332;p444"/>
          <p:cNvCxnSpPr/>
          <p:nvPr/>
        </p:nvCxnSpPr>
        <p:spPr>
          <a:xfrm>
            <a:off x="7885850" y="4229725"/>
            <a:ext cx="0" cy="1557600"/>
          </a:xfrm>
          <a:prstGeom prst="straightConnector1">
            <a:avLst/>
          </a:prstGeom>
          <a:noFill/>
          <a:ln cap="flat" cmpd="sng" w="9525">
            <a:solidFill>
              <a:schemeClr val="dk2"/>
            </a:solidFill>
            <a:prstDash val="dot"/>
            <a:round/>
            <a:headEnd len="sm" w="sm" type="none"/>
            <a:tailEnd len="sm" w="sm" type="none"/>
          </a:ln>
        </p:spPr>
      </p:cxnSp>
      <p:sp>
        <p:nvSpPr>
          <p:cNvPr id="5333" name="Google Shape;5333;p444"/>
          <p:cNvSpPr txBox="1"/>
          <p:nvPr>
            <p:ph idx="4" type="subTitle"/>
          </p:nvPr>
        </p:nvSpPr>
        <p:spPr>
          <a:xfrm>
            <a:off x="4468300" y="4229725"/>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334" name="Google Shape;5334;p444"/>
          <p:cNvSpPr txBox="1"/>
          <p:nvPr>
            <p:ph idx="5" type="subTitle"/>
          </p:nvPr>
        </p:nvSpPr>
        <p:spPr>
          <a:xfrm>
            <a:off x="4468400" y="4718950"/>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5335" name="Google Shape;5335;p444"/>
          <p:cNvSpPr txBox="1"/>
          <p:nvPr>
            <p:ph idx="6" type="subTitle"/>
          </p:nvPr>
        </p:nvSpPr>
        <p:spPr>
          <a:xfrm>
            <a:off x="8048000" y="4229725"/>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336" name="Google Shape;5336;p444"/>
          <p:cNvSpPr txBox="1"/>
          <p:nvPr>
            <p:ph idx="7" type="subTitle"/>
          </p:nvPr>
        </p:nvSpPr>
        <p:spPr>
          <a:xfrm>
            <a:off x="8048100" y="4718950"/>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5337" name="Google Shape;5337;p444"/>
          <p:cNvSpPr txBox="1"/>
          <p:nvPr>
            <p:ph idx="8" type="subTitle"/>
          </p:nvPr>
        </p:nvSpPr>
        <p:spPr>
          <a:xfrm>
            <a:off x="888600" y="4229725"/>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5338" name="Google Shape;5338;p444"/>
          <p:cNvSpPr txBox="1"/>
          <p:nvPr>
            <p:ph idx="9" type="subTitle"/>
          </p:nvPr>
        </p:nvSpPr>
        <p:spPr>
          <a:xfrm>
            <a:off x="888700" y="4718950"/>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5339" name="Shape 5339"/>
        <p:cNvGrpSpPr/>
        <p:nvPr/>
      </p:nvGrpSpPr>
      <p:grpSpPr>
        <a:xfrm>
          <a:off x="0" y="0"/>
          <a:ext cx="0" cy="0"/>
          <a:chOff x="0" y="0"/>
          <a:chExt cx="0" cy="0"/>
        </a:xfrm>
      </p:grpSpPr>
      <p:sp>
        <p:nvSpPr>
          <p:cNvPr id="5340" name="Google Shape;5340;p44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341" name="Google Shape;5341;p445"/>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5342" name="Google Shape;5342;p445"/>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343" name="Google Shape;5343;p445"/>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344" name="Google Shape;5344;p4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45" name="Google Shape;5345;p4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46" name="Google Shape;5346;p445"/>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5347" name="Google Shape;5347;p445"/>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5348" name="Google Shape;5348;p445"/>
          <p:cNvSpPr txBox="1"/>
          <p:nvPr>
            <p:ph idx="4" type="subTitle"/>
          </p:nvPr>
        </p:nvSpPr>
        <p:spPr>
          <a:xfrm>
            <a:off x="5662075" y="2539250"/>
            <a:ext cx="5486400" cy="3168600"/>
          </a:xfrm>
          <a:prstGeom prst="rect">
            <a:avLst/>
          </a:prstGeom>
          <a:noFill/>
          <a:ln>
            <a:noFill/>
          </a:ln>
        </p:spPr>
        <p:txBody>
          <a:bodyPr anchorCtr="0" anchor="t" bIns="0" lIns="0" spcFirstLastPara="1" rIns="0" wrap="square" tIns="0">
            <a:noAutofit/>
          </a:bodyPr>
          <a:lstStyle>
            <a:lvl1pPr lvl="0" rtl="0" algn="l">
              <a:lnSpc>
                <a:spcPct val="113000"/>
              </a:lnSpc>
              <a:spcBef>
                <a:spcPts val="0"/>
              </a:spcBef>
              <a:spcAft>
                <a:spcPts val="0"/>
              </a:spcAft>
              <a:buSzPts val="1600"/>
              <a:buNone/>
              <a:defRPr/>
            </a:lvl1pPr>
            <a:lvl2pPr lvl="1" rtl="0" algn="l">
              <a:lnSpc>
                <a:spcPct val="113000"/>
              </a:lnSpc>
              <a:spcBef>
                <a:spcPts val="2000"/>
              </a:spcBef>
              <a:spcAft>
                <a:spcPts val="0"/>
              </a:spcAft>
              <a:buSzPts val="1400"/>
              <a:buNone/>
              <a:defRPr/>
            </a:lvl2pPr>
            <a:lvl3pPr lvl="2" rtl="0" algn="l">
              <a:lnSpc>
                <a:spcPct val="113000"/>
              </a:lnSpc>
              <a:spcBef>
                <a:spcPts val="2000"/>
              </a:spcBef>
              <a:spcAft>
                <a:spcPts val="0"/>
              </a:spcAft>
              <a:buSzPts val="1400"/>
              <a:buNone/>
              <a:defRPr/>
            </a:lvl3pPr>
            <a:lvl4pPr lvl="3" rtl="0" algn="l">
              <a:lnSpc>
                <a:spcPct val="113000"/>
              </a:lnSpc>
              <a:spcBef>
                <a:spcPts val="2000"/>
              </a:spcBef>
              <a:spcAft>
                <a:spcPts val="0"/>
              </a:spcAft>
              <a:buSzPts val="1400"/>
              <a:buNone/>
              <a:defRPr/>
            </a:lvl4pPr>
            <a:lvl5pPr lvl="4" rtl="0" algn="l">
              <a:lnSpc>
                <a:spcPct val="113000"/>
              </a:lnSpc>
              <a:spcBef>
                <a:spcPts val="2000"/>
              </a:spcBef>
              <a:spcAft>
                <a:spcPts val="0"/>
              </a:spcAft>
              <a:buSzPts val="1400"/>
              <a:buNone/>
              <a:defRPr/>
            </a:lvl5pPr>
            <a:lvl6pPr lvl="5" rtl="0" algn="l">
              <a:lnSpc>
                <a:spcPct val="113000"/>
              </a:lnSpc>
              <a:spcBef>
                <a:spcPts val="2000"/>
              </a:spcBef>
              <a:spcAft>
                <a:spcPts val="0"/>
              </a:spcAft>
              <a:buSzPts val="1400"/>
              <a:buNone/>
              <a:defRPr/>
            </a:lvl6pPr>
            <a:lvl7pPr lvl="6" rtl="0" algn="l">
              <a:lnSpc>
                <a:spcPct val="113000"/>
              </a:lnSpc>
              <a:spcBef>
                <a:spcPts val="2000"/>
              </a:spcBef>
              <a:spcAft>
                <a:spcPts val="0"/>
              </a:spcAft>
              <a:buSzPts val="1400"/>
              <a:buNone/>
              <a:defRPr/>
            </a:lvl7pPr>
            <a:lvl8pPr lvl="7" rtl="0" algn="l">
              <a:lnSpc>
                <a:spcPct val="113000"/>
              </a:lnSpc>
              <a:spcBef>
                <a:spcPts val="2000"/>
              </a:spcBef>
              <a:spcAft>
                <a:spcPts val="0"/>
              </a:spcAft>
              <a:buSzPts val="1400"/>
              <a:buNone/>
              <a:defRPr/>
            </a:lvl8pPr>
            <a:lvl9pPr lvl="8" rtl="0" algn="l">
              <a:lnSpc>
                <a:spcPct val="113000"/>
              </a:lnSpc>
              <a:spcBef>
                <a:spcPts val="2000"/>
              </a:spcBef>
              <a:spcAft>
                <a:spcPts val="2000"/>
              </a:spcAft>
              <a:buSzPts val="1400"/>
              <a:buNone/>
              <a:defRPr/>
            </a:lvl9pPr>
          </a:lstStyle>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5349" name="Shape 5349"/>
        <p:cNvGrpSpPr/>
        <p:nvPr/>
      </p:nvGrpSpPr>
      <p:grpSpPr>
        <a:xfrm>
          <a:off x="0" y="0"/>
          <a:ext cx="0" cy="0"/>
          <a:chOff x="0" y="0"/>
          <a:chExt cx="0" cy="0"/>
        </a:xfrm>
      </p:grpSpPr>
      <p:sp>
        <p:nvSpPr>
          <p:cNvPr id="5350" name="Google Shape;5350;p44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351" name="Google Shape;5351;p446"/>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5352" name="Google Shape;5352;p446"/>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353" name="Google Shape;5353;p446"/>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354" name="Google Shape;5354;p4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55" name="Google Shape;5355;p4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56" name="Google Shape;5356;p446"/>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5357" name="Google Shape;5357;p446"/>
          <p:cNvSpPr txBox="1"/>
          <p:nvPr>
            <p:ph idx="3"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5358" name="Google Shape;5358;p446"/>
          <p:cNvSpPr txBox="1"/>
          <p:nvPr>
            <p:ph idx="4" type="subTitle"/>
          </p:nvPr>
        </p:nvSpPr>
        <p:spPr>
          <a:xfrm>
            <a:off x="2087850" y="2416425"/>
            <a:ext cx="8044800" cy="13041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a:solidFill>
                  <a:schemeClr val="accent1"/>
                </a:solidFill>
              </a:defRPr>
            </a:lvl1pPr>
            <a:lvl2pPr lvl="1" rtl="0" algn="l">
              <a:lnSpc>
                <a:spcPct val="140000"/>
              </a:lnSpc>
              <a:spcBef>
                <a:spcPts val="500"/>
              </a:spcBef>
              <a:spcAft>
                <a:spcPts val="0"/>
              </a:spcAft>
              <a:buSzPts val="1400"/>
              <a:buNone/>
              <a:defRPr>
                <a:solidFill>
                  <a:schemeClr val="accent1"/>
                </a:solidFill>
              </a:defRPr>
            </a:lvl2pPr>
            <a:lvl3pPr lvl="2" rtl="0" algn="l">
              <a:lnSpc>
                <a:spcPct val="140000"/>
              </a:lnSpc>
              <a:spcBef>
                <a:spcPts val="500"/>
              </a:spcBef>
              <a:spcAft>
                <a:spcPts val="0"/>
              </a:spcAft>
              <a:buSzPts val="1400"/>
              <a:buNone/>
              <a:defRPr>
                <a:solidFill>
                  <a:schemeClr val="accent1"/>
                </a:solidFill>
              </a:defRPr>
            </a:lvl3pPr>
            <a:lvl4pPr lvl="3" rtl="0" algn="l">
              <a:lnSpc>
                <a:spcPct val="140000"/>
              </a:lnSpc>
              <a:spcBef>
                <a:spcPts val="500"/>
              </a:spcBef>
              <a:spcAft>
                <a:spcPts val="0"/>
              </a:spcAft>
              <a:buSzPts val="1400"/>
              <a:buNone/>
              <a:defRPr>
                <a:solidFill>
                  <a:schemeClr val="accent1"/>
                </a:solidFill>
              </a:defRPr>
            </a:lvl4pPr>
            <a:lvl5pPr lvl="4" rtl="0" algn="l">
              <a:lnSpc>
                <a:spcPct val="140000"/>
              </a:lnSpc>
              <a:spcBef>
                <a:spcPts val="500"/>
              </a:spcBef>
              <a:spcAft>
                <a:spcPts val="0"/>
              </a:spcAft>
              <a:buSzPts val="1400"/>
              <a:buNone/>
              <a:defRPr>
                <a:solidFill>
                  <a:schemeClr val="accent1"/>
                </a:solidFill>
              </a:defRPr>
            </a:lvl5pPr>
            <a:lvl6pPr lvl="5" rtl="0" algn="l">
              <a:lnSpc>
                <a:spcPct val="140000"/>
              </a:lnSpc>
              <a:spcBef>
                <a:spcPts val="500"/>
              </a:spcBef>
              <a:spcAft>
                <a:spcPts val="0"/>
              </a:spcAft>
              <a:buSzPts val="1400"/>
              <a:buNone/>
              <a:defRPr>
                <a:solidFill>
                  <a:schemeClr val="accent1"/>
                </a:solidFill>
              </a:defRPr>
            </a:lvl6pPr>
            <a:lvl7pPr lvl="6" rtl="0" algn="l">
              <a:lnSpc>
                <a:spcPct val="140000"/>
              </a:lnSpc>
              <a:spcBef>
                <a:spcPts val="500"/>
              </a:spcBef>
              <a:spcAft>
                <a:spcPts val="0"/>
              </a:spcAft>
              <a:buSzPts val="1400"/>
              <a:buNone/>
              <a:defRPr>
                <a:solidFill>
                  <a:schemeClr val="accent1"/>
                </a:solidFill>
              </a:defRPr>
            </a:lvl7pPr>
            <a:lvl8pPr lvl="7" rtl="0" algn="l">
              <a:lnSpc>
                <a:spcPct val="140000"/>
              </a:lnSpc>
              <a:spcBef>
                <a:spcPts val="500"/>
              </a:spcBef>
              <a:spcAft>
                <a:spcPts val="0"/>
              </a:spcAft>
              <a:buSzPts val="1400"/>
              <a:buNone/>
              <a:defRPr>
                <a:solidFill>
                  <a:schemeClr val="accent1"/>
                </a:solidFill>
              </a:defRPr>
            </a:lvl8pPr>
            <a:lvl9pPr lvl="8" rtl="0" algn="l">
              <a:lnSpc>
                <a:spcPct val="140000"/>
              </a:lnSpc>
              <a:spcBef>
                <a:spcPts val="500"/>
              </a:spcBef>
              <a:spcAft>
                <a:spcPts val="500"/>
              </a:spcAft>
              <a:buSzPts val="1400"/>
              <a:buNone/>
              <a:defRPr>
                <a:solidFill>
                  <a:schemeClr val="accent1"/>
                </a:solidFill>
              </a:defRPr>
            </a:lvl9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5359" name="Shape 5359"/>
        <p:cNvGrpSpPr/>
        <p:nvPr/>
      </p:nvGrpSpPr>
      <p:grpSpPr>
        <a:xfrm>
          <a:off x="0" y="0"/>
          <a:ext cx="0" cy="0"/>
          <a:chOff x="0" y="0"/>
          <a:chExt cx="0" cy="0"/>
        </a:xfrm>
      </p:grpSpPr>
      <p:sp>
        <p:nvSpPr>
          <p:cNvPr id="5360" name="Google Shape;5360;p447"/>
          <p:cNvSpPr txBox="1"/>
          <p:nvPr>
            <p:ph type="title"/>
          </p:nvPr>
        </p:nvSpPr>
        <p:spPr>
          <a:xfrm>
            <a:off x="3280375" y="1653075"/>
            <a:ext cx="7431000" cy="3931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1pPr>
            <a:lvl2pPr lvl="1"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2pPr>
            <a:lvl3pPr lvl="2"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3pPr>
            <a:lvl4pPr lvl="3"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4pPr>
            <a:lvl5pPr lvl="4"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5pPr>
            <a:lvl6pPr lvl="5"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6pPr>
            <a:lvl7pPr lvl="6"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7pPr>
            <a:lvl8pPr lvl="7"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8pPr>
            <a:lvl9pPr lvl="8"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9pPr>
          </a:lstStyle>
          <a:p/>
        </p:txBody>
      </p:sp>
      <p:sp>
        <p:nvSpPr>
          <p:cNvPr id="5361" name="Google Shape;5361;p44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362" name="Google Shape;5362;p447"/>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363" name="Google Shape;5363;p447"/>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5364" name="Google Shape;5364;p4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65" name="Google Shape;5365;p4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66" name="Google Shape;5366;p447"/>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5367" name="Shape 5367"/>
        <p:cNvGrpSpPr/>
        <p:nvPr/>
      </p:nvGrpSpPr>
      <p:grpSpPr>
        <a:xfrm>
          <a:off x="0" y="0"/>
          <a:ext cx="0" cy="0"/>
          <a:chOff x="0" y="0"/>
          <a:chExt cx="0" cy="0"/>
        </a:xfrm>
      </p:grpSpPr>
      <p:sp>
        <p:nvSpPr>
          <p:cNvPr id="5368" name="Google Shape;5368;p448"/>
          <p:cNvSpPr txBox="1"/>
          <p:nvPr>
            <p:ph type="title"/>
          </p:nvPr>
        </p:nvSpPr>
        <p:spPr>
          <a:xfrm>
            <a:off x="885050" y="871750"/>
            <a:ext cx="10422000" cy="13221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3400"/>
              <a:buNone/>
              <a:defRPr sz="3000">
                <a:solidFill>
                  <a:schemeClr val="lt1"/>
                </a:solidFill>
              </a:defRPr>
            </a:lvl1pPr>
            <a:lvl2pPr lvl="1" rtl="0" algn="l">
              <a:lnSpc>
                <a:spcPct val="115000"/>
              </a:lnSpc>
              <a:spcBef>
                <a:spcPts val="0"/>
              </a:spcBef>
              <a:spcAft>
                <a:spcPts val="0"/>
              </a:spcAft>
              <a:buSzPts val="3400"/>
              <a:buNone/>
              <a:defRPr sz="2600">
                <a:solidFill>
                  <a:schemeClr val="lt1"/>
                </a:solidFill>
              </a:defRPr>
            </a:lvl2pPr>
            <a:lvl3pPr lvl="2" rtl="0" algn="l">
              <a:lnSpc>
                <a:spcPct val="115000"/>
              </a:lnSpc>
              <a:spcBef>
                <a:spcPts val="0"/>
              </a:spcBef>
              <a:spcAft>
                <a:spcPts val="0"/>
              </a:spcAft>
              <a:buSzPts val="3400"/>
              <a:buNone/>
              <a:defRPr sz="2600">
                <a:solidFill>
                  <a:schemeClr val="lt1"/>
                </a:solidFill>
              </a:defRPr>
            </a:lvl3pPr>
            <a:lvl4pPr lvl="3" rtl="0" algn="l">
              <a:lnSpc>
                <a:spcPct val="115000"/>
              </a:lnSpc>
              <a:spcBef>
                <a:spcPts val="0"/>
              </a:spcBef>
              <a:spcAft>
                <a:spcPts val="0"/>
              </a:spcAft>
              <a:buSzPts val="3400"/>
              <a:buNone/>
              <a:defRPr sz="2600">
                <a:solidFill>
                  <a:schemeClr val="lt1"/>
                </a:solidFill>
              </a:defRPr>
            </a:lvl4pPr>
            <a:lvl5pPr lvl="4" rtl="0" algn="l">
              <a:lnSpc>
                <a:spcPct val="115000"/>
              </a:lnSpc>
              <a:spcBef>
                <a:spcPts val="0"/>
              </a:spcBef>
              <a:spcAft>
                <a:spcPts val="0"/>
              </a:spcAft>
              <a:buSzPts val="3400"/>
              <a:buNone/>
              <a:defRPr sz="2600">
                <a:solidFill>
                  <a:schemeClr val="lt1"/>
                </a:solidFill>
              </a:defRPr>
            </a:lvl5pPr>
            <a:lvl6pPr lvl="5" rtl="0" algn="l">
              <a:lnSpc>
                <a:spcPct val="115000"/>
              </a:lnSpc>
              <a:spcBef>
                <a:spcPts val="0"/>
              </a:spcBef>
              <a:spcAft>
                <a:spcPts val="0"/>
              </a:spcAft>
              <a:buSzPts val="3400"/>
              <a:buNone/>
              <a:defRPr sz="2600">
                <a:solidFill>
                  <a:schemeClr val="lt1"/>
                </a:solidFill>
              </a:defRPr>
            </a:lvl6pPr>
            <a:lvl7pPr lvl="6" rtl="0" algn="l">
              <a:lnSpc>
                <a:spcPct val="115000"/>
              </a:lnSpc>
              <a:spcBef>
                <a:spcPts val="0"/>
              </a:spcBef>
              <a:spcAft>
                <a:spcPts val="0"/>
              </a:spcAft>
              <a:buSzPts val="3400"/>
              <a:buNone/>
              <a:defRPr sz="2600">
                <a:solidFill>
                  <a:schemeClr val="lt1"/>
                </a:solidFill>
              </a:defRPr>
            </a:lvl7pPr>
            <a:lvl8pPr lvl="7" rtl="0" algn="l">
              <a:lnSpc>
                <a:spcPct val="115000"/>
              </a:lnSpc>
              <a:spcBef>
                <a:spcPts val="0"/>
              </a:spcBef>
              <a:spcAft>
                <a:spcPts val="0"/>
              </a:spcAft>
              <a:buSzPts val="3400"/>
              <a:buNone/>
              <a:defRPr sz="2600">
                <a:solidFill>
                  <a:schemeClr val="lt1"/>
                </a:solidFill>
              </a:defRPr>
            </a:lvl8pPr>
            <a:lvl9pPr lvl="8" rtl="0" algn="l">
              <a:lnSpc>
                <a:spcPct val="115000"/>
              </a:lnSpc>
              <a:spcBef>
                <a:spcPts val="0"/>
              </a:spcBef>
              <a:spcAft>
                <a:spcPts val="0"/>
              </a:spcAft>
              <a:buSzPts val="3400"/>
              <a:buNone/>
              <a:defRPr sz="2600">
                <a:solidFill>
                  <a:schemeClr val="lt1"/>
                </a:solidFill>
              </a:defRPr>
            </a:lvl9pPr>
          </a:lstStyle>
          <a:p/>
        </p:txBody>
      </p:sp>
      <p:cxnSp>
        <p:nvCxnSpPr>
          <p:cNvPr id="5369" name="Google Shape;5369;p448"/>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5370" name="Google Shape;5370;p44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5371" name="Google Shape;5371;p448"/>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pic>
        <p:nvPicPr>
          <p:cNvPr id="5372" name="Google Shape;5372;p448"/>
          <p:cNvPicPr preferRelativeResize="0"/>
          <p:nvPr/>
        </p:nvPicPr>
        <p:blipFill rotWithShape="1">
          <a:blip r:embed="rId2">
            <a:alphaModFix/>
          </a:blip>
          <a:srcRect b="0" l="0" r="0" t="0"/>
          <a:stretch/>
        </p:blipFill>
        <p:spPr>
          <a:xfrm>
            <a:off x="10711279" y="6312505"/>
            <a:ext cx="975850" cy="229612"/>
          </a:xfrm>
          <a:prstGeom prst="rect">
            <a:avLst/>
          </a:prstGeom>
          <a:noFill/>
          <a:ln>
            <a:noFill/>
          </a:ln>
        </p:spPr>
      </p:pic>
      <p:sp>
        <p:nvSpPr>
          <p:cNvPr id="5373" name="Google Shape;5373;p4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374" name="Google Shape;5374;p448"/>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lt1"/>
                </a:solidFill>
              </a:defRPr>
            </a:lvl1pPr>
            <a:lvl2pPr lvl="1" rtl="0" algn="l">
              <a:lnSpc>
                <a:spcPct val="115000"/>
              </a:lnSpc>
              <a:spcBef>
                <a:spcPts val="0"/>
              </a:spcBef>
              <a:spcAft>
                <a:spcPts val="0"/>
              </a:spcAft>
              <a:buSzPts val="1400"/>
              <a:buNone/>
              <a:defRPr sz="800">
                <a:solidFill>
                  <a:schemeClr val="lt1"/>
                </a:solidFill>
              </a:defRPr>
            </a:lvl2pPr>
            <a:lvl3pPr lvl="2" rtl="0" algn="l">
              <a:lnSpc>
                <a:spcPct val="115000"/>
              </a:lnSpc>
              <a:spcBef>
                <a:spcPts val="0"/>
              </a:spcBef>
              <a:spcAft>
                <a:spcPts val="0"/>
              </a:spcAft>
              <a:buSzPts val="1400"/>
              <a:buNone/>
              <a:defRPr sz="800">
                <a:solidFill>
                  <a:schemeClr val="lt1"/>
                </a:solidFill>
              </a:defRPr>
            </a:lvl3pPr>
            <a:lvl4pPr lvl="3" rtl="0" algn="l">
              <a:lnSpc>
                <a:spcPct val="115000"/>
              </a:lnSpc>
              <a:spcBef>
                <a:spcPts val="0"/>
              </a:spcBef>
              <a:spcAft>
                <a:spcPts val="0"/>
              </a:spcAft>
              <a:buSzPts val="1400"/>
              <a:buNone/>
              <a:defRPr sz="800">
                <a:solidFill>
                  <a:schemeClr val="lt1"/>
                </a:solidFill>
              </a:defRPr>
            </a:lvl4pPr>
            <a:lvl5pPr lvl="4" rtl="0" algn="l">
              <a:lnSpc>
                <a:spcPct val="115000"/>
              </a:lnSpc>
              <a:spcBef>
                <a:spcPts val="0"/>
              </a:spcBef>
              <a:spcAft>
                <a:spcPts val="0"/>
              </a:spcAft>
              <a:buSzPts val="1400"/>
              <a:buNone/>
              <a:defRPr sz="800">
                <a:solidFill>
                  <a:schemeClr val="lt1"/>
                </a:solidFill>
              </a:defRPr>
            </a:lvl5pPr>
            <a:lvl6pPr lvl="5" rtl="0" algn="l">
              <a:lnSpc>
                <a:spcPct val="115000"/>
              </a:lnSpc>
              <a:spcBef>
                <a:spcPts val="0"/>
              </a:spcBef>
              <a:spcAft>
                <a:spcPts val="0"/>
              </a:spcAft>
              <a:buSzPts val="1400"/>
              <a:buNone/>
              <a:defRPr sz="800">
                <a:solidFill>
                  <a:schemeClr val="lt1"/>
                </a:solidFill>
              </a:defRPr>
            </a:lvl6pPr>
            <a:lvl7pPr lvl="6" rtl="0" algn="l">
              <a:lnSpc>
                <a:spcPct val="115000"/>
              </a:lnSpc>
              <a:spcBef>
                <a:spcPts val="0"/>
              </a:spcBef>
              <a:spcAft>
                <a:spcPts val="0"/>
              </a:spcAft>
              <a:buSzPts val="1400"/>
              <a:buNone/>
              <a:defRPr sz="800">
                <a:solidFill>
                  <a:schemeClr val="lt1"/>
                </a:solidFill>
              </a:defRPr>
            </a:lvl7pPr>
            <a:lvl8pPr lvl="7" rtl="0" algn="l">
              <a:lnSpc>
                <a:spcPct val="115000"/>
              </a:lnSpc>
              <a:spcBef>
                <a:spcPts val="0"/>
              </a:spcBef>
              <a:spcAft>
                <a:spcPts val="0"/>
              </a:spcAft>
              <a:buSzPts val="1400"/>
              <a:buNone/>
              <a:defRPr sz="800">
                <a:solidFill>
                  <a:schemeClr val="lt1"/>
                </a:solidFill>
              </a:defRPr>
            </a:lvl8pPr>
            <a:lvl9pPr lvl="8" rtl="0" algn="l">
              <a:lnSpc>
                <a:spcPct val="115000"/>
              </a:lnSpc>
              <a:spcBef>
                <a:spcPts val="0"/>
              </a:spcBef>
              <a:spcAft>
                <a:spcPts val="0"/>
              </a:spcAft>
              <a:buSzPts val="1400"/>
              <a:buNone/>
              <a:defRPr sz="800">
                <a:solidFill>
                  <a:schemeClr val="lt1"/>
                </a:solidFill>
              </a:defRPr>
            </a:lvl9pPr>
          </a:lstStyle>
          <a:p/>
        </p:txBody>
      </p:sp>
      <p:sp>
        <p:nvSpPr>
          <p:cNvPr id="5375" name="Google Shape;5375;p448"/>
          <p:cNvSpPr txBox="1"/>
          <p:nvPr>
            <p:ph idx="3" type="subTitle"/>
          </p:nvPr>
        </p:nvSpPr>
        <p:spPr>
          <a:xfrm>
            <a:off x="327950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lt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lt1"/>
                </a:solidFill>
                <a:latin typeface="Red Hat Display"/>
                <a:ea typeface="Red Hat Display"/>
                <a:cs typeface="Red Hat Display"/>
                <a:sym typeface="Red Hat Display"/>
              </a:defRPr>
            </a:lvl9pPr>
          </a:lstStyle>
          <a:p/>
        </p:txBody>
      </p:sp>
      <p:sp>
        <p:nvSpPr>
          <p:cNvPr id="5376" name="Google Shape;5376;p448"/>
          <p:cNvSpPr txBox="1"/>
          <p:nvPr>
            <p:ph idx="4" type="subTitle"/>
          </p:nvPr>
        </p:nvSpPr>
        <p:spPr>
          <a:xfrm>
            <a:off x="566065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lt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lt1"/>
                </a:solidFill>
                <a:latin typeface="Red Hat Display"/>
                <a:ea typeface="Red Hat Display"/>
                <a:cs typeface="Red Hat Display"/>
                <a:sym typeface="Red Hat Display"/>
              </a:defRPr>
            </a:lvl9pPr>
          </a:lstStyle>
          <a:p/>
        </p:txBody>
      </p:sp>
      <p:sp>
        <p:nvSpPr>
          <p:cNvPr id="5377" name="Google Shape;5377;p448"/>
          <p:cNvSpPr txBox="1"/>
          <p:nvPr>
            <p:ph idx="5" type="subTitle"/>
          </p:nvPr>
        </p:nvSpPr>
        <p:spPr>
          <a:xfrm>
            <a:off x="804180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lt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5378" name="Shape 5378"/>
        <p:cNvGrpSpPr/>
        <p:nvPr/>
      </p:nvGrpSpPr>
      <p:grpSpPr>
        <a:xfrm>
          <a:off x="0" y="0"/>
          <a:ext cx="0" cy="0"/>
          <a:chOff x="0" y="0"/>
          <a:chExt cx="0" cy="0"/>
        </a:xfrm>
      </p:grpSpPr>
      <p:sp>
        <p:nvSpPr>
          <p:cNvPr id="5379" name="Google Shape;5379;p449"/>
          <p:cNvSpPr txBox="1"/>
          <p:nvPr>
            <p:ph type="title"/>
          </p:nvPr>
        </p:nvSpPr>
        <p:spPr>
          <a:xfrm>
            <a:off x="885050" y="871750"/>
            <a:ext cx="10422000" cy="13221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3400"/>
              <a:buNone/>
              <a:defRPr sz="3000"/>
            </a:lvl1pPr>
            <a:lvl2pPr lvl="1" rtl="0" algn="l">
              <a:lnSpc>
                <a:spcPct val="115000"/>
              </a:lnSpc>
              <a:spcBef>
                <a:spcPts val="0"/>
              </a:spcBef>
              <a:spcAft>
                <a:spcPts val="0"/>
              </a:spcAft>
              <a:buSzPts val="3400"/>
              <a:buNone/>
              <a:defRPr sz="2600"/>
            </a:lvl2pPr>
            <a:lvl3pPr lvl="2" rtl="0" algn="l">
              <a:lnSpc>
                <a:spcPct val="115000"/>
              </a:lnSpc>
              <a:spcBef>
                <a:spcPts val="0"/>
              </a:spcBef>
              <a:spcAft>
                <a:spcPts val="0"/>
              </a:spcAft>
              <a:buSzPts val="3400"/>
              <a:buNone/>
              <a:defRPr sz="2600"/>
            </a:lvl3pPr>
            <a:lvl4pPr lvl="3" rtl="0" algn="l">
              <a:lnSpc>
                <a:spcPct val="115000"/>
              </a:lnSpc>
              <a:spcBef>
                <a:spcPts val="0"/>
              </a:spcBef>
              <a:spcAft>
                <a:spcPts val="0"/>
              </a:spcAft>
              <a:buSzPts val="3400"/>
              <a:buNone/>
              <a:defRPr sz="2600"/>
            </a:lvl4pPr>
            <a:lvl5pPr lvl="4" rtl="0" algn="l">
              <a:lnSpc>
                <a:spcPct val="115000"/>
              </a:lnSpc>
              <a:spcBef>
                <a:spcPts val="0"/>
              </a:spcBef>
              <a:spcAft>
                <a:spcPts val="0"/>
              </a:spcAft>
              <a:buSzPts val="3400"/>
              <a:buNone/>
              <a:defRPr sz="2600"/>
            </a:lvl5pPr>
            <a:lvl6pPr lvl="5" rtl="0" algn="l">
              <a:lnSpc>
                <a:spcPct val="115000"/>
              </a:lnSpc>
              <a:spcBef>
                <a:spcPts val="0"/>
              </a:spcBef>
              <a:spcAft>
                <a:spcPts val="0"/>
              </a:spcAft>
              <a:buSzPts val="3400"/>
              <a:buNone/>
              <a:defRPr sz="2600"/>
            </a:lvl6pPr>
            <a:lvl7pPr lvl="6" rtl="0" algn="l">
              <a:lnSpc>
                <a:spcPct val="115000"/>
              </a:lnSpc>
              <a:spcBef>
                <a:spcPts val="0"/>
              </a:spcBef>
              <a:spcAft>
                <a:spcPts val="0"/>
              </a:spcAft>
              <a:buSzPts val="3400"/>
              <a:buNone/>
              <a:defRPr sz="2600"/>
            </a:lvl7pPr>
            <a:lvl8pPr lvl="7" rtl="0" algn="l">
              <a:lnSpc>
                <a:spcPct val="115000"/>
              </a:lnSpc>
              <a:spcBef>
                <a:spcPts val="0"/>
              </a:spcBef>
              <a:spcAft>
                <a:spcPts val="0"/>
              </a:spcAft>
              <a:buSzPts val="3400"/>
              <a:buNone/>
              <a:defRPr sz="2600"/>
            </a:lvl8pPr>
            <a:lvl9pPr lvl="8" rtl="0" algn="l">
              <a:lnSpc>
                <a:spcPct val="115000"/>
              </a:lnSpc>
              <a:spcBef>
                <a:spcPts val="0"/>
              </a:spcBef>
              <a:spcAft>
                <a:spcPts val="0"/>
              </a:spcAft>
              <a:buSzPts val="3400"/>
              <a:buNone/>
              <a:defRPr sz="2600"/>
            </a:lvl9pPr>
          </a:lstStyle>
          <a:p/>
        </p:txBody>
      </p:sp>
      <p:cxnSp>
        <p:nvCxnSpPr>
          <p:cNvPr id="5380" name="Google Shape;5380;p449"/>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5381" name="Google Shape;5381;p44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5382" name="Google Shape;5382;p449"/>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5383" name="Google Shape;5383;p4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84" name="Google Shape;5384;p4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85" name="Google Shape;5385;p449"/>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5386" name="Google Shape;5386;p449"/>
          <p:cNvSpPr txBox="1"/>
          <p:nvPr>
            <p:ph idx="3" type="subTitle"/>
          </p:nvPr>
        </p:nvSpPr>
        <p:spPr>
          <a:xfrm>
            <a:off x="327950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dk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dk1"/>
                </a:solidFill>
                <a:latin typeface="Red Hat Display"/>
                <a:ea typeface="Red Hat Display"/>
                <a:cs typeface="Red Hat Display"/>
                <a:sym typeface="Red Hat Display"/>
              </a:defRPr>
            </a:lvl9pPr>
          </a:lstStyle>
          <a:p/>
        </p:txBody>
      </p:sp>
      <p:sp>
        <p:nvSpPr>
          <p:cNvPr id="5387" name="Google Shape;5387;p449"/>
          <p:cNvSpPr txBox="1"/>
          <p:nvPr>
            <p:ph idx="4" type="subTitle"/>
          </p:nvPr>
        </p:nvSpPr>
        <p:spPr>
          <a:xfrm>
            <a:off x="566065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dk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dk1"/>
                </a:solidFill>
                <a:latin typeface="Red Hat Display"/>
                <a:ea typeface="Red Hat Display"/>
                <a:cs typeface="Red Hat Display"/>
                <a:sym typeface="Red Hat Display"/>
              </a:defRPr>
            </a:lvl9pPr>
          </a:lstStyle>
          <a:p/>
        </p:txBody>
      </p:sp>
      <p:sp>
        <p:nvSpPr>
          <p:cNvPr id="5388" name="Google Shape;5388;p449"/>
          <p:cNvSpPr txBox="1"/>
          <p:nvPr>
            <p:ph idx="5" type="subTitle"/>
          </p:nvPr>
        </p:nvSpPr>
        <p:spPr>
          <a:xfrm>
            <a:off x="804180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dk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5389" name="Shape 5389"/>
        <p:cNvGrpSpPr/>
        <p:nvPr/>
      </p:nvGrpSpPr>
      <p:grpSpPr>
        <a:xfrm>
          <a:off x="0" y="0"/>
          <a:ext cx="0" cy="0"/>
          <a:chOff x="0" y="0"/>
          <a:chExt cx="0" cy="0"/>
        </a:xfrm>
      </p:grpSpPr>
      <p:sp>
        <p:nvSpPr>
          <p:cNvPr id="5390" name="Google Shape;5390;p450"/>
          <p:cNvSpPr txBox="1"/>
          <p:nvPr>
            <p:ph type="title"/>
          </p:nvPr>
        </p:nvSpPr>
        <p:spPr>
          <a:xfrm>
            <a:off x="1102200" y="0"/>
            <a:ext cx="9987600" cy="1417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Font typeface="Arial"/>
              <a:buNone/>
              <a:defRPr/>
            </a:lvl1pPr>
            <a:lvl2pPr lvl="1" rtl="0" algn="l">
              <a:lnSpc>
                <a:spcPct val="100000"/>
              </a:lnSpc>
              <a:spcBef>
                <a:spcPts val="0"/>
              </a:spcBef>
              <a:spcAft>
                <a:spcPts val="0"/>
              </a:spcAft>
              <a:buSzPts val="3400"/>
              <a:buFont typeface="Proxima Nova"/>
              <a:buNone/>
              <a:defRPr/>
            </a:lvl2pPr>
            <a:lvl3pPr lvl="2" rtl="0" algn="l">
              <a:lnSpc>
                <a:spcPct val="100000"/>
              </a:lnSpc>
              <a:spcBef>
                <a:spcPts val="0"/>
              </a:spcBef>
              <a:spcAft>
                <a:spcPts val="0"/>
              </a:spcAft>
              <a:buSzPts val="3400"/>
              <a:buFont typeface="Proxima Nova"/>
              <a:buNone/>
              <a:defRPr/>
            </a:lvl3pPr>
            <a:lvl4pPr lvl="3" rtl="0" algn="l">
              <a:lnSpc>
                <a:spcPct val="100000"/>
              </a:lnSpc>
              <a:spcBef>
                <a:spcPts val="0"/>
              </a:spcBef>
              <a:spcAft>
                <a:spcPts val="0"/>
              </a:spcAft>
              <a:buSzPts val="3400"/>
              <a:buFont typeface="Proxima Nova"/>
              <a:buNone/>
              <a:defRPr/>
            </a:lvl4pPr>
            <a:lvl5pPr lvl="4" rtl="0" algn="l">
              <a:lnSpc>
                <a:spcPct val="100000"/>
              </a:lnSpc>
              <a:spcBef>
                <a:spcPts val="0"/>
              </a:spcBef>
              <a:spcAft>
                <a:spcPts val="0"/>
              </a:spcAft>
              <a:buSzPts val="3400"/>
              <a:buFont typeface="Proxima Nova"/>
              <a:buNone/>
              <a:defRPr/>
            </a:lvl5pPr>
            <a:lvl6pPr lvl="5" rtl="0" algn="l">
              <a:lnSpc>
                <a:spcPct val="100000"/>
              </a:lnSpc>
              <a:spcBef>
                <a:spcPts val="0"/>
              </a:spcBef>
              <a:spcAft>
                <a:spcPts val="0"/>
              </a:spcAft>
              <a:buSzPts val="3400"/>
              <a:buFont typeface="Proxima Nova"/>
              <a:buNone/>
              <a:defRPr/>
            </a:lvl6pPr>
            <a:lvl7pPr lvl="6" rtl="0" algn="l">
              <a:lnSpc>
                <a:spcPct val="100000"/>
              </a:lnSpc>
              <a:spcBef>
                <a:spcPts val="0"/>
              </a:spcBef>
              <a:spcAft>
                <a:spcPts val="0"/>
              </a:spcAft>
              <a:buSzPts val="3400"/>
              <a:buFont typeface="Proxima Nova"/>
              <a:buNone/>
              <a:defRPr/>
            </a:lvl7pPr>
            <a:lvl8pPr lvl="7" rtl="0" algn="l">
              <a:lnSpc>
                <a:spcPct val="100000"/>
              </a:lnSpc>
              <a:spcBef>
                <a:spcPts val="0"/>
              </a:spcBef>
              <a:spcAft>
                <a:spcPts val="0"/>
              </a:spcAft>
              <a:buSzPts val="3400"/>
              <a:buFont typeface="Proxima Nova"/>
              <a:buNone/>
              <a:defRPr/>
            </a:lvl8pPr>
            <a:lvl9pPr lvl="8" rtl="0" algn="l">
              <a:lnSpc>
                <a:spcPct val="100000"/>
              </a:lnSpc>
              <a:spcBef>
                <a:spcPts val="0"/>
              </a:spcBef>
              <a:spcAft>
                <a:spcPts val="0"/>
              </a:spcAft>
              <a:buSzPts val="3400"/>
              <a:buFont typeface="Proxima Nova"/>
              <a:buNone/>
              <a:defRPr/>
            </a:lvl9pPr>
          </a:lstStyle>
          <a:p/>
        </p:txBody>
      </p:sp>
      <p:sp>
        <p:nvSpPr>
          <p:cNvPr id="5391" name="Google Shape;5391;p450"/>
          <p:cNvSpPr txBox="1"/>
          <p:nvPr>
            <p:ph idx="12" type="sldNum"/>
          </p:nvPr>
        </p:nvSpPr>
        <p:spPr>
          <a:xfrm>
            <a:off x="137769" y="6311924"/>
            <a:ext cx="480900" cy="524700"/>
          </a:xfrm>
          <a:prstGeom prst="rect">
            <a:avLst/>
          </a:prstGeom>
          <a:noFill/>
          <a:ln>
            <a:noFill/>
          </a:ln>
        </p:spPr>
        <p:txBody>
          <a:bodyPr anchorCtr="0" anchor="ctr" bIns="111725" lIns="111725" spcFirstLastPara="1" rIns="111725" wrap="square" tIns="111725">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392" name="Google Shape;5392;p450"/>
          <p:cNvSpPr txBox="1"/>
          <p:nvPr>
            <p:ph idx="1" type="subTitle"/>
          </p:nvPr>
        </p:nvSpPr>
        <p:spPr>
          <a:xfrm>
            <a:off x="1102200" y="1341300"/>
            <a:ext cx="9987600" cy="438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600"/>
              <a:buFont typeface="Arial"/>
              <a:buNone/>
              <a:defRPr b="0" i="0" sz="2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393" name="Google Shape;5393;p450"/>
          <p:cNvSpPr txBox="1"/>
          <p:nvPr>
            <p:ph idx="2" type="body"/>
          </p:nvPr>
        </p:nvSpPr>
        <p:spPr>
          <a:xfrm>
            <a:off x="1102267" y="2167900"/>
            <a:ext cx="9987600" cy="3526500"/>
          </a:xfrm>
          <a:prstGeom prst="rect">
            <a:avLst/>
          </a:prstGeom>
          <a:noFill/>
          <a:ln>
            <a:noFill/>
          </a:ln>
        </p:spPr>
        <p:txBody>
          <a:bodyPr anchorCtr="0" anchor="t" bIns="0" lIns="0" spcFirstLastPara="1" rIns="0" wrap="square" tIns="0">
            <a:noAutofit/>
          </a:bodyPr>
          <a:lstStyle>
            <a:lvl1pPr indent="-330200" lvl="0" marL="457200" rtl="0" algn="l">
              <a:lnSpc>
                <a:spcPct val="140000"/>
              </a:lnSpc>
              <a:spcBef>
                <a:spcPts val="0"/>
              </a:spcBef>
              <a:spcAft>
                <a:spcPts val="0"/>
              </a:spcAft>
              <a:buSzPts val="1600"/>
              <a:buChar char="▸"/>
              <a:defRPr/>
            </a:lvl1pPr>
            <a:lvl2pPr indent="-317500" lvl="1" marL="914400" rtl="0" algn="l">
              <a:lnSpc>
                <a:spcPct val="140000"/>
              </a:lnSpc>
              <a:spcBef>
                <a:spcPts val="500"/>
              </a:spcBef>
              <a:spcAft>
                <a:spcPts val="0"/>
              </a:spcAft>
              <a:buSzPts val="1400"/>
              <a:buChar char="･"/>
              <a:defRPr/>
            </a:lvl2pPr>
            <a:lvl3pPr indent="-317500" lvl="2" marL="1371600" rtl="0" algn="l">
              <a:lnSpc>
                <a:spcPct val="140000"/>
              </a:lnSpc>
              <a:spcBef>
                <a:spcPts val="500"/>
              </a:spcBef>
              <a:spcAft>
                <a:spcPts val="0"/>
              </a:spcAft>
              <a:buSzPts val="1400"/>
              <a:buChar char="･"/>
              <a:defRPr/>
            </a:lvl3pPr>
            <a:lvl4pPr indent="-317500" lvl="3" marL="1828800" rtl="0" algn="l">
              <a:lnSpc>
                <a:spcPct val="140000"/>
              </a:lnSpc>
              <a:spcBef>
                <a:spcPts val="500"/>
              </a:spcBef>
              <a:spcAft>
                <a:spcPts val="0"/>
              </a:spcAft>
              <a:buSzPts val="1400"/>
              <a:buChar char="･"/>
              <a:defRPr/>
            </a:lvl4pPr>
            <a:lvl5pPr indent="-317500" lvl="4" marL="2286000" rtl="0" algn="l">
              <a:lnSpc>
                <a:spcPct val="140000"/>
              </a:lnSpc>
              <a:spcBef>
                <a:spcPts val="500"/>
              </a:spcBef>
              <a:spcAft>
                <a:spcPts val="0"/>
              </a:spcAft>
              <a:buSzPts val="1400"/>
              <a:buChar char="･"/>
              <a:defRPr/>
            </a:lvl5pPr>
            <a:lvl6pPr indent="-317500" lvl="5" marL="2743200" rtl="0" algn="l">
              <a:lnSpc>
                <a:spcPct val="140000"/>
              </a:lnSpc>
              <a:spcBef>
                <a:spcPts val="500"/>
              </a:spcBef>
              <a:spcAft>
                <a:spcPts val="0"/>
              </a:spcAft>
              <a:buSzPts val="1400"/>
              <a:buChar char="･"/>
              <a:defRPr/>
            </a:lvl6pPr>
            <a:lvl7pPr indent="-317500" lvl="6" marL="3200400" rtl="0" algn="l">
              <a:lnSpc>
                <a:spcPct val="140000"/>
              </a:lnSpc>
              <a:spcBef>
                <a:spcPts val="500"/>
              </a:spcBef>
              <a:spcAft>
                <a:spcPts val="0"/>
              </a:spcAft>
              <a:buSzPts val="1400"/>
              <a:buChar char="･"/>
              <a:defRPr/>
            </a:lvl7pPr>
            <a:lvl8pPr indent="-317500" lvl="7" marL="3657600" rtl="0" algn="l">
              <a:lnSpc>
                <a:spcPct val="140000"/>
              </a:lnSpc>
              <a:spcBef>
                <a:spcPts val="500"/>
              </a:spcBef>
              <a:spcAft>
                <a:spcPts val="0"/>
              </a:spcAft>
              <a:buSzPts val="1400"/>
              <a:buChar char="･"/>
              <a:defRPr/>
            </a:lvl8pPr>
            <a:lvl9pPr indent="-317500" lvl="8" marL="4114800" rtl="0" algn="l">
              <a:lnSpc>
                <a:spcPct val="140000"/>
              </a:lnSpc>
              <a:spcBef>
                <a:spcPts val="500"/>
              </a:spcBef>
              <a:spcAft>
                <a:spcPts val="500"/>
              </a:spcAft>
              <a:buSzPts val="1400"/>
              <a:buChar char="･"/>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5394" name="Shape 5394"/>
        <p:cNvGrpSpPr/>
        <p:nvPr/>
      </p:nvGrpSpPr>
      <p:grpSpPr>
        <a:xfrm>
          <a:off x="0" y="0"/>
          <a:ext cx="0" cy="0"/>
          <a:chOff x="0" y="0"/>
          <a:chExt cx="0" cy="0"/>
        </a:xfrm>
      </p:grpSpPr>
      <p:sp>
        <p:nvSpPr>
          <p:cNvPr id="5395" name="Google Shape;5395;p451"/>
          <p:cNvSpPr txBox="1"/>
          <p:nvPr>
            <p:ph type="title"/>
          </p:nvPr>
        </p:nvSpPr>
        <p:spPr>
          <a:xfrm>
            <a:off x="1752600" y="946000"/>
            <a:ext cx="8686800" cy="9678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solidFill>
                  <a:srgbClr val="000000"/>
                </a:solidFill>
              </a:defRPr>
            </a:lvl1pPr>
            <a:lvl2pPr lvl="1" rtl="0" algn="ctr">
              <a:lnSpc>
                <a:spcPct val="130000"/>
              </a:lnSpc>
              <a:spcBef>
                <a:spcPts val="0"/>
              </a:spcBef>
              <a:spcAft>
                <a:spcPts val="0"/>
              </a:spcAft>
              <a:buSzPts val="3400"/>
              <a:buNone/>
              <a:defRPr sz="2600">
                <a:solidFill>
                  <a:srgbClr val="000000"/>
                </a:solidFill>
              </a:defRPr>
            </a:lvl2pPr>
            <a:lvl3pPr lvl="2" rtl="0" algn="ctr">
              <a:lnSpc>
                <a:spcPct val="130000"/>
              </a:lnSpc>
              <a:spcBef>
                <a:spcPts val="0"/>
              </a:spcBef>
              <a:spcAft>
                <a:spcPts val="0"/>
              </a:spcAft>
              <a:buSzPts val="3400"/>
              <a:buNone/>
              <a:defRPr sz="2600">
                <a:solidFill>
                  <a:srgbClr val="000000"/>
                </a:solidFill>
              </a:defRPr>
            </a:lvl3pPr>
            <a:lvl4pPr lvl="3" rtl="0" algn="ctr">
              <a:lnSpc>
                <a:spcPct val="130000"/>
              </a:lnSpc>
              <a:spcBef>
                <a:spcPts val="0"/>
              </a:spcBef>
              <a:spcAft>
                <a:spcPts val="0"/>
              </a:spcAft>
              <a:buSzPts val="3400"/>
              <a:buNone/>
              <a:defRPr sz="2600">
                <a:solidFill>
                  <a:srgbClr val="000000"/>
                </a:solidFill>
              </a:defRPr>
            </a:lvl4pPr>
            <a:lvl5pPr lvl="4" rtl="0" algn="ctr">
              <a:lnSpc>
                <a:spcPct val="130000"/>
              </a:lnSpc>
              <a:spcBef>
                <a:spcPts val="0"/>
              </a:spcBef>
              <a:spcAft>
                <a:spcPts val="0"/>
              </a:spcAft>
              <a:buSzPts val="3400"/>
              <a:buNone/>
              <a:defRPr sz="2600">
                <a:solidFill>
                  <a:srgbClr val="000000"/>
                </a:solidFill>
              </a:defRPr>
            </a:lvl5pPr>
            <a:lvl6pPr lvl="5" rtl="0" algn="ctr">
              <a:lnSpc>
                <a:spcPct val="130000"/>
              </a:lnSpc>
              <a:spcBef>
                <a:spcPts val="0"/>
              </a:spcBef>
              <a:spcAft>
                <a:spcPts val="0"/>
              </a:spcAft>
              <a:buSzPts val="3400"/>
              <a:buNone/>
              <a:defRPr sz="2600">
                <a:solidFill>
                  <a:srgbClr val="000000"/>
                </a:solidFill>
              </a:defRPr>
            </a:lvl6pPr>
            <a:lvl7pPr lvl="6" rtl="0" algn="ctr">
              <a:lnSpc>
                <a:spcPct val="130000"/>
              </a:lnSpc>
              <a:spcBef>
                <a:spcPts val="0"/>
              </a:spcBef>
              <a:spcAft>
                <a:spcPts val="0"/>
              </a:spcAft>
              <a:buSzPts val="3400"/>
              <a:buNone/>
              <a:defRPr sz="2600">
                <a:solidFill>
                  <a:srgbClr val="000000"/>
                </a:solidFill>
              </a:defRPr>
            </a:lvl7pPr>
            <a:lvl8pPr lvl="7" rtl="0" algn="ctr">
              <a:lnSpc>
                <a:spcPct val="130000"/>
              </a:lnSpc>
              <a:spcBef>
                <a:spcPts val="0"/>
              </a:spcBef>
              <a:spcAft>
                <a:spcPts val="0"/>
              </a:spcAft>
              <a:buSzPts val="3400"/>
              <a:buNone/>
              <a:defRPr sz="2600">
                <a:solidFill>
                  <a:srgbClr val="000000"/>
                </a:solidFill>
              </a:defRPr>
            </a:lvl8pPr>
            <a:lvl9pPr lvl="8" rtl="0" algn="ctr">
              <a:lnSpc>
                <a:spcPct val="130000"/>
              </a:lnSpc>
              <a:spcBef>
                <a:spcPts val="0"/>
              </a:spcBef>
              <a:spcAft>
                <a:spcPts val="0"/>
              </a:spcAft>
              <a:buSzPts val="3400"/>
              <a:buNone/>
              <a:defRPr sz="2600">
                <a:solidFill>
                  <a:srgbClr val="000000"/>
                </a:solidFill>
              </a:defRPr>
            </a:lvl9pPr>
          </a:lstStyle>
          <a:p/>
        </p:txBody>
      </p:sp>
      <p:cxnSp>
        <p:nvCxnSpPr>
          <p:cNvPr id="5396" name="Google Shape;5396;p45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5397" name="Google Shape;5397;p45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398" name="Google Shape;5398;p451"/>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5399" name="Google Shape;5399;p4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00" name="Google Shape;5400;p45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INTERNAL ONLY</a:t>
            </a:r>
            <a:endParaRPr b="0" i="0" sz="600" u="none" cap="none" strike="noStrike">
              <a:solidFill>
                <a:srgbClr val="666666"/>
              </a:solidFill>
              <a:latin typeface="Overpass Light"/>
              <a:ea typeface="Overpass Light"/>
              <a:cs typeface="Overpass Light"/>
              <a:sym typeface="Overpass Light"/>
            </a:endParaRPr>
          </a:p>
        </p:txBody>
      </p:sp>
      <p:pic>
        <p:nvPicPr>
          <p:cNvPr id="5401" name="Google Shape;5401;p4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02" name="Google Shape;5402;p451"/>
          <p:cNvSpPr txBox="1"/>
          <p:nvPr>
            <p:ph idx="2" type="subTitle"/>
          </p:nvPr>
        </p:nvSpPr>
        <p:spPr>
          <a:xfrm>
            <a:off x="885050" y="6169550"/>
            <a:ext cx="9183000" cy="5598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600">
                <a:solidFill>
                  <a:srgbClr val="4D4D4F"/>
                </a:solidFill>
              </a:defRPr>
            </a:lvl1pPr>
            <a:lvl2pPr lvl="1" rtl="0" algn="l">
              <a:lnSpc>
                <a:spcPct val="142000"/>
              </a:lnSpc>
              <a:spcBef>
                <a:spcPts val="0"/>
              </a:spcBef>
              <a:spcAft>
                <a:spcPts val="0"/>
              </a:spcAft>
              <a:buSzPts val="1400"/>
              <a:buNone/>
              <a:defRPr sz="600">
                <a:solidFill>
                  <a:srgbClr val="4D4D4F"/>
                </a:solidFill>
              </a:defRPr>
            </a:lvl2pPr>
            <a:lvl3pPr lvl="2" rtl="0" algn="l">
              <a:lnSpc>
                <a:spcPct val="142000"/>
              </a:lnSpc>
              <a:spcBef>
                <a:spcPts val="0"/>
              </a:spcBef>
              <a:spcAft>
                <a:spcPts val="0"/>
              </a:spcAft>
              <a:buSzPts val="1400"/>
              <a:buNone/>
              <a:defRPr sz="600">
                <a:solidFill>
                  <a:srgbClr val="4D4D4F"/>
                </a:solidFill>
              </a:defRPr>
            </a:lvl3pPr>
            <a:lvl4pPr lvl="3" rtl="0" algn="l">
              <a:lnSpc>
                <a:spcPct val="142000"/>
              </a:lnSpc>
              <a:spcBef>
                <a:spcPts val="0"/>
              </a:spcBef>
              <a:spcAft>
                <a:spcPts val="0"/>
              </a:spcAft>
              <a:buSzPts val="1400"/>
              <a:buNone/>
              <a:defRPr sz="600">
                <a:solidFill>
                  <a:srgbClr val="4D4D4F"/>
                </a:solidFill>
              </a:defRPr>
            </a:lvl4pPr>
            <a:lvl5pPr lvl="4" rtl="0" algn="l">
              <a:lnSpc>
                <a:spcPct val="142000"/>
              </a:lnSpc>
              <a:spcBef>
                <a:spcPts val="0"/>
              </a:spcBef>
              <a:spcAft>
                <a:spcPts val="0"/>
              </a:spcAft>
              <a:buSzPts val="1400"/>
              <a:buNone/>
              <a:defRPr sz="600">
                <a:solidFill>
                  <a:srgbClr val="4D4D4F"/>
                </a:solidFill>
              </a:defRPr>
            </a:lvl5pPr>
            <a:lvl6pPr lvl="5" rtl="0" algn="l">
              <a:lnSpc>
                <a:spcPct val="142000"/>
              </a:lnSpc>
              <a:spcBef>
                <a:spcPts val="0"/>
              </a:spcBef>
              <a:spcAft>
                <a:spcPts val="0"/>
              </a:spcAft>
              <a:buSzPts val="1400"/>
              <a:buNone/>
              <a:defRPr sz="600">
                <a:solidFill>
                  <a:srgbClr val="4D4D4F"/>
                </a:solidFill>
              </a:defRPr>
            </a:lvl6pPr>
            <a:lvl7pPr lvl="6" rtl="0" algn="l">
              <a:lnSpc>
                <a:spcPct val="142000"/>
              </a:lnSpc>
              <a:spcBef>
                <a:spcPts val="0"/>
              </a:spcBef>
              <a:spcAft>
                <a:spcPts val="0"/>
              </a:spcAft>
              <a:buSzPts val="1400"/>
              <a:buNone/>
              <a:defRPr sz="600">
                <a:solidFill>
                  <a:srgbClr val="4D4D4F"/>
                </a:solidFill>
              </a:defRPr>
            </a:lvl7pPr>
            <a:lvl8pPr lvl="7" rtl="0" algn="l">
              <a:lnSpc>
                <a:spcPct val="142000"/>
              </a:lnSpc>
              <a:spcBef>
                <a:spcPts val="0"/>
              </a:spcBef>
              <a:spcAft>
                <a:spcPts val="0"/>
              </a:spcAft>
              <a:buSzPts val="1400"/>
              <a:buNone/>
              <a:defRPr sz="600">
                <a:solidFill>
                  <a:srgbClr val="4D4D4F"/>
                </a:solidFill>
              </a:defRPr>
            </a:lvl8pPr>
            <a:lvl9pPr lvl="8" rtl="0" algn="l">
              <a:lnSpc>
                <a:spcPct val="142000"/>
              </a:lnSpc>
              <a:spcBef>
                <a:spcPts val="0"/>
              </a:spcBef>
              <a:spcAft>
                <a:spcPts val="0"/>
              </a:spcAft>
              <a:buSzPts val="1400"/>
              <a:buNone/>
              <a:defRPr sz="600">
                <a:solidFill>
                  <a:srgbClr val="4D4D4F"/>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gray">
  <p:cSld name="CUSTOM_6_1">
    <p:bg>
      <p:bgPr>
        <a:solidFill>
          <a:schemeClr val="dk2"/>
        </a:solidFill>
      </p:bgPr>
    </p:bg>
    <p:spTree>
      <p:nvGrpSpPr>
        <p:cNvPr id="451" name="Shape 451"/>
        <p:cNvGrpSpPr/>
        <p:nvPr/>
      </p:nvGrpSpPr>
      <p:grpSpPr>
        <a:xfrm>
          <a:off x="0" y="0"/>
          <a:ext cx="0" cy="0"/>
          <a:chOff x="0" y="0"/>
          <a:chExt cx="0" cy="0"/>
        </a:xfrm>
      </p:grpSpPr>
      <p:pic>
        <p:nvPicPr>
          <p:cNvPr id="452" name="Google Shape;452;p46"/>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cxnSp>
        <p:nvCxnSpPr>
          <p:cNvPr id="453" name="Google Shape;453;p46"/>
          <p:cNvCxnSpPr/>
          <p:nvPr/>
        </p:nvCxnSpPr>
        <p:spPr>
          <a:xfrm rot="10800000">
            <a:off x="447775" y="100"/>
            <a:ext cx="0" cy="886500"/>
          </a:xfrm>
          <a:prstGeom prst="straightConnector1">
            <a:avLst/>
          </a:prstGeom>
          <a:noFill/>
          <a:ln cap="flat" cmpd="sng" w="9525">
            <a:solidFill>
              <a:schemeClr val="lt1"/>
            </a:solidFill>
            <a:prstDash val="solid"/>
            <a:round/>
            <a:headEnd len="sm" w="sm" type="none"/>
            <a:tailEnd len="sm" w="sm" type="none"/>
          </a:ln>
        </p:spPr>
      </p:cxnSp>
      <p:cxnSp>
        <p:nvCxnSpPr>
          <p:cNvPr id="454" name="Google Shape;454;p46"/>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455" name="Google Shape;455;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56" name="Google Shape;456;p46"/>
          <p:cNvSpPr txBox="1"/>
          <p:nvPr>
            <p:ph type="title"/>
          </p:nvPr>
        </p:nvSpPr>
        <p:spPr>
          <a:xfrm>
            <a:off x="1752600" y="3049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5403" name="Shape 5403"/>
        <p:cNvGrpSpPr/>
        <p:nvPr/>
      </p:nvGrpSpPr>
      <p:grpSpPr>
        <a:xfrm>
          <a:off x="0" y="0"/>
          <a:ext cx="0" cy="0"/>
          <a:chOff x="0" y="0"/>
          <a:chExt cx="0" cy="0"/>
        </a:xfrm>
      </p:grpSpPr>
      <p:sp>
        <p:nvSpPr>
          <p:cNvPr id="5404" name="Google Shape;5404;p452"/>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700">
                <a:solidFill>
                  <a:srgbClr val="000000"/>
                </a:solidFill>
              </a:defRPr>
            </a:lvl1pPr>
            <a:lvl2pPr lvl="1" rtl="0" algn="ctr">
              <a:lnSpc>
                <a:spcPct val="130000"/>
              </a:lnSpc>
              <a:spcBef>
                <a:spcPts val="0"/>
              </a:spcBef>
              <a:spcAft>
                <a:spcPts val="0"/>
              </a:spcAft>
              <a:buSzPts val="3400"/>
              <a:buNone/>
              <a:defRPr sz="2700">
                <a:solidFill>
                  <a:srgbClr val="000000"/>
                </a:solidFill>
              </a:defRPr>
            </a:lvl2pPr>
            <a:lvl3pPr lvl="2" rtl="0" algn="ctr">
              <a:lnSpc>
                <a:spcPct val="130000"/>
              </a:lnSpc>
              <a:spcBef>
                <a:spcPts val="0"/>
              </a:spcBef>
              <a:spcAft>
                <a:spcPts val="0"/>
              </a:spcAft>
              <a:buSzPts val="3400"/>
              <a:buNone/>
              <a:defRPr sz="2700">
                <a:solidFill>
                  <a:srgbClr val="000000"/>
                </a:solidFill>
              </a:defRPr>
            </a:lvl3pPr>
            <a:lvl4pPr lvl="3" rtl="0" algn="ctr">
              <a:lnSpc>
                <a:spcPct val="130000"/>
              </a:lnSpc>
              <a:spcBef>
                <a:spcPts val="0"/>
              </a:spcBef>
              <a:spcAft>
                <a:spcPts val="0"/>
              </a:spcAft>
              <a:buSzPts val="3400"/>
              <a:buNone/>
              <a:defRPr sz="2700">
                <a:solidFill>
                  <a:srgbClr val="000000"/>
                </a:solidFill>
              </a:defRPr>
            </a:lvl4pPr>
            <a:lvl5pPr lvl="4" rtl="0" algn="ctr">
              <a:lnSpc>
                <a:spcPct val="130000"/>
              </a:lnSpc>
              <a:spcBef>
                <a:spcPts val="0"/>
              </a:spcBef>
              <a:spcAft>
                <a:spcPts val="0"/>
              </a:spcAft>
              <a:buSzPts val="3400"/>
              <a:buNone/>
              <a:defRPr sz="2700">
                <a:solidFill>
                  <a:srgbClr val="000000"/>
                </a:solidFill>
              </a:defRPr>
            </a:lvl5pPr>
            <a:lvl6pPr lvl="5" rtl="0" algn="ctr">
              <a:lnSpc>
                <a:spcPct val="130000"/>
              </a:lnSpc>
              <a:spcBef>
                <a:spcPts val="0"/>
              </a:spcBef>
              <a:spcAft>
                <a:spcPts val="0"/>
              </a:spcAft>
              <a:buSzPts val="3400"/>
              <a:buNone/>
              <a:defRPr sz="2700">
                <a:solidFill>
                  <a:srgbClr val="000000"/>
                </a:solidFill>
              </a:defRPr>
            </a:lvl6pPr>
            <a:lvl7pPr lvl="6" rtl="0" algn="ctr">
              <a:lnSpc>
                <a:spcPct val="130000"/>
              </a:lnSpc>
              <a:spcBef>
                <a:spcPts val="0"/>
              </a:spcBef>
              <a:spcAft>
                <a:spcPts val="0"/>
              </a:spcAft>
              <a:buSzPts val="3400"/>
              <a:buNone/>
              <a:defRPr sz="2700">
                <a:solidFill>
                  <a:srgbClr val="000000"/>
                </a:solidFill>
              </a:defRPr>
            </a:lvl7pPr>
            <a:lvl8pPr lvl="7" rtl="0" algn="ctr">
              <a:lnSpc>
                <a:spcPct val="130000"/>
              </a:lnSpc>
              <a:spcBef>
                <a:spcPts val="0"/>
              </a:spcBef>
              <a:spcAft>
                <a:spcPts val="0"/>
              </a:spcAft>
              <a:buSzPts val="3400"/>
              <a:buNone/>
              <a:defRPr sz="2700">
                <a:solidFill>
                  <a:srgbClr val="000000"/>
                </a:solidFill>
              </a:defRPr>
            </a:lvl8pPr>
            <a:lvl9pPr lvl="8" rtl="0" algn="ctr">
              <a:lnSpc>
                <a:spcPct val="130000"/>
              </a:lnSpc>
              <a:spcBef>
                <a:spcPts val="0"/>
              </a:spcBef>
              <a:spcAft>
                <a:spcPts val="0"/>
              </a:spcAft>
              <a:buSzPts val="3400"/>
              <a:buNone/>
              <a:defRPr sz="2700">
                <a:solidFill>
                  <a:srgbClr val="000000"/>
                </a:solidFill>
              </a:defRPr>
            </a:lvl9pPr>
          </a:lstStyle>
          <a:p/>
        </p:txBody>
      </p:sp>
      <p:cxnSp>
        <p:nvCxnSpPr>
          <p:cNvPr id="5405" name="Google Shape;5405;p45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5406" name="Google Shape;5406;p45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407" name="Google Shape;5407;p452"/>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5408" name="Google Shape;5408;p4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409" name="Google Shape;5409;p4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10" name="Google Shape;5410;p452"/>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400"/>
              <a:buNone/>
              <a:defRPr sz="700">
                <a:solidFill>
                  <a:srgbClr val="4D4D4F"/>
                </a:solidFill>
              </a:defRPr>
            </a:lvl2pPr>
            <a:lvl3pPr lvl="2" rtl="0" algn="l">
              <a:lnSpc>
                <a:spcPct val="142000"/>
              </a:lnSpc>
              <a:spcBef>
                <a:spcPts val="0"/>
              </a:spcBef>
              <a:spcAft>
                <a:spcPts val="0"/>
              </a:spcAft>
              <a:buSzPts val="1400"/>
              <a:buNone/>
              <a:defRPr sz="700">
                <a:solidFill>
                  <a:srgbClr val="4D4D4F"/>
                </a:solidFill>
              </a:defRPr>
            </a:lvl3pPr>
            <a:lvl4pPr lvl="3" rtl="0" algn="l">
              <a:lnSpc>
                <a:spcPct val="142000"/>
              </a:lnSpc>
              <a:spcBef>
                <a:spcPts val="0"/>
              </a:spcBef>
              <a:spcAft>
                <a:spcPts val="0"/>
              </a:spcAft>
              <a:buSzPts val="1400"/>
              <a:buNone/>
              <a:defRPr sz="700">
                <a:solidFill>
                  <a:srgbClr val="4D4D4F"/>
                </a:solidFill>
              </a:defRPr>
            </a:lvl4pPr>
            <a:lvl5pPr lvl="4" rtl="0" algn="l">
              <a:lnSpc>
                <a:spcPct val="142000"/>
              </a:lnSpc>
              <a:spcBef>
                <a:spcPts val="0"/>
              </a:spcBef>
              <a:spcAft>
                <a:spcPts val="0"/>
              </a:spcAft>
              <a:buSzPts val="1400"/>
              <a:buNone/>
              <a:defRPr sz="700">
                <a:solidFill>
                  <a:srgbClr val="4D4D4F"/>
                </a:solidFill>
              </a:defRPr>
            </a:lvl5pPr>
            <a:lvl6pPr lvl="5" rtl="0" algn="l">
              <a:lnSpc>
                <a:spcPct val="142000"/>
              </a:lnSpc>
              <a:spcBef>
                <a:spcPts val="0"/>
              </a:spcBef>
              <a:spcAft>
                <a:spcPts val="0"/>
              </a:spcAft>
              <a:buSzPts val="1400"/>
              <a:buNone/>
              <a:defRPr sz="700">
                <a:solidFill>
                  <a:srgbClr val="4D4D4F"/>
                </a:solidFill>
              </a:defRPr>
            </a:lvl6pPr>
            <a:lvl7pPr lvl="6" rtl="0" algn="l">
              <a:lnSpc>
                <a:spcPct val="142000"/>
              </a:lnSpc>
              <a:spcBef>
                <a:spcPts val="0"/>
              </a:spcBef>
              <a:spcAft>
                <a:spcPts val="0"/>
              </a:spcAft>
              <a:buSzPts val="1400"/>
              <a:buNone/>
              <a:defRPr sz="700">
                <a:solidFill>
                  <a:srgbClr val="4D4D4F"/>
                </a:solidFill>
              </a:defRPr>
            </a:lvl7pPr>
            <a:lvl8pPr lvl="7" rtl="0" algn="l">
              <a:lnSpc>
                <a:spcPct val="142000"/>
              </a:lnSpc>
              <a:spcBef>
                <a:spcPts val="0"/>
              </a:spcBef>
              <a:spcAft>
                <a:spcPts val="0"/>
              </a:spcAft>
              <a:buSzPts val="1400"/>
              <a:buNone/>
              <a:defRPr sz="700">
                <a:solidFill>
                  <a:srgbClr val="4D4D4F"/>
                </a:solidFill>
              </a:defRPr>
            </a:lvl8pPr>
            <a:lvl9pPr lvl="8" rtl="0" algn="l">
              <a:lnSpc>
                <a:spcPct val="142000"/>
              </a:lnSpc>
              <a:spcBef>
                <a:spcPts val="0"/>
              </a:spcBef>
              <a:spcAft>
                <a:spcPts val="0"/>
              </a:spcAft>
              <a:buSzPts val="1400"/>
              <a:buNone/>
              <a:defRPr sz="700">
                <a:solidFill>
                  <a:srgbClr val="4D4D4F"/>
                </a:solidFill>
              </a:defRPr>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5415" name="Shape 5415"/>
        <p:cNvGrpSpPr/>
        <p:nvPr/>
      </p:nvGrpSpPr>
      <p:grpSpPr>
        <a:xfrm>
          <a:off x="0" y="0"/>
          <a:ext cx="0" cy="0"/>
          <a:chOff x="0" y="0"/>
          <a:chExt cx="0" cy="0"/>
        </a:xfrm>
      </p:grpSpPr>
      <p:sp>
        <p:nvSpPr>
          <p:cNvPr id="5416" name="Google Shape;5416;p45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45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418" name="Google Shape;5418;p45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5419" name="Google Shape;5419;p45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5420" name="Google Shape;5420;p45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5421" name="Google Shape;5421;p45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422" name="Google Shape;5422;p45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423" name="Google Shape;5423;p4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5424" name="Shape 5424"/>
        <p:cNvGrpSpPr/>
        <p:nvPr/>
      </p:nvGrpSpPr>
      <p:grpSpPr>
        <a:xfrm>
          <a:off x="0" y="0"/>
          <a:ext cx="0" cy="0"/>
          <a:chOff x="0" y="0"/>
          <a:chExt cx="0" cy="0"/>
        </a:xfrm>
      </p:grpSpPr>
      <p:sp>
        <p:nvSpPr>
          <p:cNvPr id="5425" name="Google Shape;5425;p45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45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5427" name="Google Shape;5427;p45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5428" name="Google Shape;5428;p455"/>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5429" name="Google Shape;5429;p455"/>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5430" name="Google Shape;5430;p455"/>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5431" name="Google Shape;5431;p45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5432" name="Google Shape;5432;p455"/>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5433" name="Google Shape;5433;p45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434" name="Google Shape;5434;p455"/>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5435" name="Google Shape;5435;p45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436" name="Google Shape;5436;p45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5437" name="Google Shape;5437;p455"/>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5438" name="Google Shape;5438;p45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5439" name="Google Shape;5439;p4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5440" name="Shape 5440"/>
        <p:cNvGrpSpPr/>
        <p:nvPr/>
      </p:nvGrpSpPr>
      <p:grpSpPr>
        <a:xfrm>
          <a:off x="0" y="0"/>
          <a:ext cx="0" cy="0"/>
          <a:chOff x="0" y="0"/>
          <a:chExt cx="0" cy="0"/>
        </a:xfrm>
      </p:grpSpPr>
      <p:sp>
        <p:nvSpPr>
          <p:cNvPr id="5441" name="Google Shape;5441;p45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45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443" name="Google Shape;5443;p456"/>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5444" name="Google Shape;5444;p456"/>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5445" name="Google Shape;5445;p456"/>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5446" name="Google Shape;5446;p45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447" name="Google Shape;5447;p45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448" name="Google Shape;5448;p4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5449" name="Shape 5449"/>
        <p:cNvGrpSpPr/>
        <p:nvPr/>
      </p:nvGrpSpPr>
      <p:grpSpPr>
        <a:xfrm>
          <a:off x="0" y="0"/>
          <a:ext cx="0" cy="0"/>
          <a:chOff x="0" y="0"/>
          <a:chExt cx="0" cy="0"/>
        </a:xfrm>
      </p:grpSpPr>
      <p:sp>
        <p:nvSpPr>
          <p:cNvPr id="5450" name="Google Shape;5450;p45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45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5452" name="Google Shape;5452;p457"/>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5453" name="Google Shape;5453;p457"/>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5454" name="Google Shape;5454;p45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5455" name="Google Shape;5455;p457"/>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5456" name="Google Shape;5456;p457"/>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5457" name="Google Shape;5457;p457"/>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5458" name="Google Shape;5458;p457"/>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459" name="Google Shape;5459;p45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460" name="Google Shape;5460;p4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61" name="Google Shape;5461;p457"/>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5462" name="Google Shape;5462;p457"/>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5463" name="Google Shape;5463;p45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5464" name="Google Shape;5464;p457"/>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465" name="Shape 5465"/>
        <p:cNvGrpSpPr/>
        <p:nvPr/>
      </p:nvGrpSpPr>
      <p:grpSpPr>
        <a:xfrm>
          <a:off x="0" y="0"/>
          <a:ext cx="0" cy="0"/>
          <a:chOff x="0" y="0"/>
          <a:chExt cx="0" cy="0"/>
        </a:xfrm>
      </p:grpSpPr>
      <p:sp>
        <p:nvSpPr>
          <p:cNvPr id="5466" name="Google Shape;5466;p45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7" name="Google Shape;5467;p45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468" name="Google Shape;5468;p45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469" name="Google Shape;5469;p45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5470" name="Google Shape;5470;p458"/>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5471" name="Google Shape;5471;p45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5472" name="Google Shape;5472;p45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5473" name="Google Shape;5473;p4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5474" name="Shape 5474"/>
        <p:cNvGrpSpPr/>
        <p:nvPr/>
      </p:nvGrpSpPr>
      <p:grpSpPr>
        <a:xfrm>
          <a:off x="0" y="0"/>
          <a:ext cx="0" cy="0"/>
          <a:chOff x="0" y="0"/>
          <a:chExt cx="0" cy="0"/>
        </a:xfrm>
      </p:grpSpPr>
      <p:sp>
        <p:nvSpPr>
          <p:cNvPr id="5475" name="Google Shape;5475;p45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6" name="Google Shape;5476;p45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477" name="Google Shape;5477;p45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478" name="Google Shape;5478;p459"/>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5479" name="Google Shape;5479;p45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5480" name="Google Shape;5480;p45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5481" name="Google Shape;5481;p459"/>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5482" name="Google Shape;5482;p459"/>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5483" name="Google Shape;5483;p459"/>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5484" name="Google Shape;5484;p459"/>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5485" name="Google Shape;5485;p459"/>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5486" name="Google Shape;5486;p459"/>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5487" name="Google Shape;5487;p459"/>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5488" name="Google Shape;5488;p459"/>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5489" name="Google Shape;5489;p4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5490" name="Shape 5490"/>
        <p:cNvGrpSpPr/>
        <p:nvPr/>
      </p:nvGrpSpPr>
      <p:grpSpPr>
        <a:xfrm>
          <a:off x="0" y="0"/>
          <a:ext cx="0" cy="0"/>
          <a:chOff x="0" y="0"/>
          <a:chExt cx="0" cy="0"/>
        </a:xfrm>
      </p:grpSpPr>
      <p:pic>
        <p:nvPicPr>
          <p:cNvPr id="5491" name="Google Shape;5491;p460"/>
          <p:cNvPicPr preferRelativeResize="0"/>
          <p:nvPr/>
        </p:nvPicPr>
        <p:blipFill>
          <a:blip r:embed="rId2">
            <a:alphaModFix/>
          </a:blip>
          <a:stretch>
            <a:fillRect/>
          </a:stretch>
        </p:blipFill>
        <p:spPr>
          <a:xfrm>
            <a:off x="1219200" y="762000"/>
            <a:ext cx="2145944" cy="507600"/>
          </a:xfrm>
          <a:prstGeom prst="rect">
            <a:avLst/>
          </a:prstGeom>
          <a:noFill/>
          <a:ln>
            <a:noFill/>
          </a:ln>
        </p:spPr>
      </p:pic>
      <p:sp>
        <p:nvSpPr>
          <p:cNvPr id="5492" name="Google Shape;5492;p460"/>
          <p:cNvSpPr txBox="1"/>
          <p:nvPr>
            <p:ph idx="1" type="subTitle"/>
          </p:nvPr>
        </p:nvSpPr>
        <p:spPr>
          <a:xfrm>
            <a:off x="1169325" y="44362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800"/>
              <a:buFont typeface="Red Hat Display"/>
              <a:buNone/>
              <a:defRPr sz="28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493" name="Google Shape;5493;p460"/>
          <p:cNvSpPr txBox="1"/>
          <p:nvPr>
            <p:ph type="title"/>
          </p:nvPr>
        </p:nvSpPr>
        <p:spPr>
          <a:xfrm>
            <a:off x="1169475" y="2658025"/>
            <a:ext cx="9871800" cy="16002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8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8000">
                <a:solidFill>
                  <a:schemeClr val="lt1"/>
                </a:solidFill>
              </a:defRPr>
            </a:lvl2pPr>
            <a:lvl3pPr lvl="2" rtl="0">
              <a:lnSpc>
                <a:spcPct val="105000"/>
              </a:lnSpc>
              <a:spcBef>
                <a:spcPts val="0"/>
              </a:spcBef>
              <a:spcAft>
                <a:spcPts val="0"/>
              </a:spcAft>
              <a:buNone/>
              <a:defRPr b="1" sz="8000">
                <a:solidFill>
                  <a:schemeClr val="lt1"/>
                </a:solidFill>
              </a:defRPr>
            </a:lvl3pPr>
            <a:lvl4pPr lvl="3" rtl="0">
              <a:lnSpc>
                <a:spcPct val="105000"/>
              </a:lnSpc>
              <a:spcBef>
                <a:spcPts val="0"/>
              </a:spcBef>
              <a:spcAft>
                <a:spcPts val="0"/>
              </a:spcAft>
              <a:buNone/>
              <a:defRPr b="1" sz="8000">
                <a:solidFill>
                  <a:schemeClr val="lt1"/>
                </a:solidFill>
              </a:defRPr>
            </a:lvl4pPr>
            <a:lvl5pPr lvl="4" rtl="0">
              <a:lnSpc>
                <a:spcPct val="105000"/>
              </a:lnSpc>
              <a:spcBef>
                <a:spcPts val="0"/>
              </a:spcBef>
              <a:spcAft>
                <a:spcPts val="0"/>
              </a:spcAft>
              <a:buNone/>
              <a:defRPr b="1" sz="8000">
                <a:solidFill>
                  <a:schemeClr val="lt1"/>
                </a:solidFill>
              </a:defRPr>
            </a:lvl5pPr>
            <a:lvl6pPr lvl="5" rtl="0">
              <a:lnSpc>
                <a:spcPct val="105000"/>
              </a:lnSpc>
              <a:spcBef>
                <a:spcPts val="0"/>
              </a:spcBef>
              <a:spcAft>
                <a:spcPts val="0"/>
              </a:spcAft>
              <a:buNone/>
              <a:defRPr b="1" sz="8000">
                <a:solidFill>
                  <a:schemeClr val="lt1"/>
                </a:solidFill>
              </a:defRPr>
            </a:lvl6pPr>
            <a:lvl7pPr lvl="6" rtl="0">
              <a:lnSpc>
                <a:spcPct val="105000"/>
              </a:lnSpc>
              <a:spcBef>
                <a:spcPts val="0"/>
              </a:spcBef>
              <a:spcAft>
                <a:spcPts val="0"/>
              </a:spcAft>
              <a:buNone/>
              <a:defRPr b="1" sz="8000">
                <a:solidFill>
                  <a:schemeClr val="lt1"/>
                </a:solidFill>
              </a:defRPr>
            </a:lvl7pPr>
            <a:lvl8pPr lvl="7" rtl="0">
              <a:lnSpc>
                <a:spcPct val="105000"/>
              </a:lnSpc>
              <a:spcBef>
                <a:spcPts val="0"/>
              </a:spcBef>
              <a:spcAft>
                <a:spcPts val="0"/>
              </a:spcAft>
              <a:buNone/>
              <a:defRPr b="1" sz="8000">
                <a:solidFill>
                  <a:schemeClr val="lt1"/>
                </a:solidFill>
              </a:defRPr>
            </a:lvl8pPr>
            <a:lvl9pPr lvl="8" rtl="0">
              <a:lnSpc>
                <a:spcPct val="105000"/>
              </a:lnSpc>
              <a:spcBef>
                <a:spcPts val="0"/>
              </a:spcBef>
              <a:spcAft>
                <a:spcPts val="0"/>
              </a:spcAft>
              <a:buNone/>
              <a:defRPr b="1" sz="8000">
                <a:solidFill>
                  <a:schemeClr val="lt1"/>
                </a:solidFill>
              </a:defRPr>
            </a:lvl9pPr>
          </a:lstStyle>
          <a:p/>
        </p:txBody>
      </p:sp>
      <p:sp>
        <p:nvSpPr>
          <p:cNvPr id="5494" name="Google Shape;5494;p460"/>
          <p:cNvSpPr txBox="1"/>
          <p:nvPr>
            <p:ph idx="2" type="subTitle"/>
          </p:nvPr>
        </p:nvSpPr>
        <p:spPr>
          <a:xfrm>
            <a:off x="1169325"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sp>
        <p:nvSpPr>
          <p:cNvPr id="5495" name="Google Shape;5495;p460"/>
          <p:cNvSpPr txBox="1"/>
          <p:nvPr>
            <p:ph idx="3" type="subTitle"/>
          </p:nvPr>
        </p:nvSpPr>
        <p:spPr>
          <a:xfrm>
            <a:off x="3557450" y="5454694"/>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400"/>
              <a:buFont typeface="Red Hat Display Medium"/>
              <a:buNone/>
              <a:defRPr sz="14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800"/>
              <a:buFont typeface="Red Hat Text Medium"/>
              <a:buNone/>
              <a:defRPr>
                <a:latin typeface="Red Hat Text Medium"/>
                <a:ea typeface="Red Hat Text Medium"/>
                <a:cs typeface="Red Hat Text Medium"/>
                <a:sym typeface="Red Hat Text Medium"/>
              </a:defRPr>
            </a:lvl9pPr>
          </a:lstStyle>
          <a:p/>
        </p:txBody>
      </p:sp>
      <p:cxnSp>
        <p:nvCxnSpPr>
          <p:cNvPr id="5496" name="Google Shape;5496;p46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497" name="Google Shape;5497;p4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5498" name="Shape 5498"/>
        <p:cNvGrpSpPr/>
        <p:nvPr/>
      </p:nvGrpSpPr>
      <p:grpSpPr>
        <a:xfrm>
          <a:off x="0" y="0"/>
          <a:ext cx="0" cy="0"/>
          <a:chOff x="0" y="0"/>
          <a:chExt cx="0" cy="0"/>
        </a:xfrm>
      </p:grpSpPr>
      <p:sp>
        <p:nvSpPr>
          <p:cNvPr id="5499" name="Google Shape;5499;p46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5500" name="Google Shape;5500;p46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501" name="Google Shape;5501;p46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502" name="Google Shape;5502;p4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5503" name="Google Shape;5503;p46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5504" name="Google Shape;5504;p46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505" name="Google Shape;5505;p4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5506" name="Shape 5506"/>
        <p:cNvGrpSpPr/>
        <p:nvPr/>
      </p:nvGrpSpPr>
      <p:grpSpPr>
        <a:xfrm>
          <a:off x="0" y="0"/>
          <a:ext cx="0" cy="0"/>
          <a:chOff x="0" y="0"/>
          <a:chExt cx="0" cy="0"/>
        </a:xfrm>
      </p:grpSpPr>
      <p:sp>
        <p:nvSpPr>
          <p:cNvPr id="5507" name="Google Shape;5507;p46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5508" name="Google Shape;5508;p46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509" name="Google Shape;5509;p46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510" name="Google Shape;5510;p4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5511" name="Google Shape;5511;p46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5512" name="Google Shape;5512;p46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5513" name="Google Shape;5513;p4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457" name="Shape 457"/>
        <p:cNvGrpSpPr/>
        <p:nvPr/>
      </p:nvGrpSpPr>
      <p:grpSpPr>
        <a:xfrm>
          <a:off x="0" y="0"/>
          <a:ext cx="0" cy="0"/>
          <a:chOff x="0" y="0"/>
          <a:chExt cx="0" cy="0"/>
        </a:xfrm>
      </p:grpSpPr>
      <p:sp>
        <p:nvSpPr>
          <p:cNvPr id="458" name="Google Shape;458;p4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defRPr>
            </a:lvl1pPr>
            <a:lvl2pPr lvl="1" rtl="0">
              <a:spcBef>
                <a:spcPts val="0"/>
              </a:spcBef>
              <a:spcAft>
                <a:spcPts val="0"/>
              </a:spcAft>
              <a:buNone/>
              <a:defRPr b="1" sz="6000">
                <a:solidFill>
                  <a:srgbClr val="EBEBEB"/>
                </a:solidFill>
              </a:defRPr>
            </a:lvl2pPr>
            <a:lvl3pPr lvl="2" rtl="0">
              <a:spcBef>
                <a:spcPts val="0"/>
              </a:spcBef>
              <a:spcAft>
                <a:spcPts val="0"/>
              </a:spcAft>
              <a:buNone/>
              <a:defRPr b="1" sz="6000">
                <a:solidFill>
                  <a:srgbClr val="EBEBEB"/>
                </a:solidFill>
              </a:defRPr>
            </a:lvl3pPr>
            <a:lvl4pPr lvl="3" rtl="0">
              <a:spcBef>
                <a:spcPts val="0"/>
              </a:spcBef>
              <a:spcAft>
                <a:spcPts val="0"/>
              </a:spcAft>
              <a:buNone/>
              <a:defRPr b="1" sz="6000">
                <a:solidFill>
                  <a:srgbClr val="EBEBEB"/>
                </a:solidFill>
              </a:defRPr>
            </a:lvl4pPr>
            <a:lvl5pPr lvl="4" rtl="0">
              <a:spcBef>
                <a:spcPts val="0"/>
              </a:spcBef>
              <a:spcAft>
                <a:spcPts val="0"/>
              </a:spcAft>
              <a:buNone/>
              <a:defRPr b="1" sz="6000">
                <a:solidFill>
                  <a:srgbClr val="EBEBEB"/>
                </a:solidFill>
              </a:defRPr>
            </a:lvl5pPr>
            <a:lvl6pPr lvl="5" rtl="0">
              <a:spcBef>
                <a:spcPts val="0"/>
              </a:spcBef>
              <a:spcAft>
                <a:spcPts val="0"/>
              </a:spcAft>
              <a:buNone/>
              <a:defRPr b="1" sz="6000">
                <a:solidFill>
                  <a:srgbClr val="EBEBEB"/>
                </a:solidFill>
              </a:defRPr>
            </a:lvl6pPr>
            <a:lvl7pPr lvl="6" rtl="0">
              <a:spcBef>
                <a:spcPts val="0"/>
              </a:spcBef>
              <a:spcAft>
                <a:spcPts val="0"/>
              </a:spcAft>
              <a:buNone/>
              <a:defRPr b="1" sz="6000">
                <a:solidFill>
                  <a:srgbClr val="EBEBEB"/>
                </a:solidFill>
              </a:defRPr>
            </a:lvl7pPr>
            <a:lvl8pPr lvl="7" rtl="0">
              <a:spcBef>
                <a:spcPts val="0"/>
              </a:spcBef>
              <a:spcAft>
                <a:spcPts val="0"/>
              </a:spcAft>
              <a:buNone/>
              <a:defRPr b="1" sz="6000">
                <a:solidFill>
                  <a:srgbClr val="EBEBEB"/>
                </a:solidFill>
              </a:defRPr>
            </a:lvl8pPr>
            <a:lvl9pPr lvl="8" rtl="0">
              <a:spcBef>
                <a:spcPts val="0"/>
              </a:spcBef>
              <a:spcAft>
                <a:spcPts val="0"/>
              </a:spcAft>
              <a:buNone/>
              <a:defRPr b="1" sz="6000">
                <a:solidFill>
                  <a:srgbClr val="EBEBEB"/>
                </a:solidFill>
              </a:defRPr>
            </a:lvl9pPr>
          </a:lstStyle>
          <a:p/>
        </p:txBody>
      </p:sp>
      <p:cxnSp>
        <p:nvCxnSpPr>
          <p:cNvPr id="459" name="Google Shape;459;p4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60" name="Google Shape;460;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61" name="Google Shape;461;p4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2" name="Google Shape;462;p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sp>
        <p:nvSpPr>
          <p:cNvPr id="463" name="Google Shape;463;p4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464" name="Google Shape;464;p4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465" name="Google Shape;465;p4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5514" name="Shape 5514"/>
        <p:cNvGrpSpPr/>
        <p:nvPr/>
      </p:nvGrpSpPr>
      <p:grpSpPr>
        <a:xfrm>
          <a:off x="0" y="0"/>
          <a:ext cx="0" cy="0"/>
          <a:chOff x="0" y="0"/>
          <a:chExt cx="0" cy="0"/>
        </a:xfrm>
      </p:grpSpPr>
      <p:cxnSp>
        <p:nvCxnSpPr>
          <p:cNvPr id="5515" name="Google Shape;5515;p46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516" name="Google Shape;5516;p46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517" name="Google Shape;5517;p4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5518" name="Google Shape;5518;p46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5519" name="Google Shape;5519;p4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520" name="Google Shape;5520;p463"/>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5521" name="Google Shape;5521;p463"/>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5522" name="Shape 5522"/>
        <p:cNvGrpSpPr/>
        <p:nvPr/>
      </p:nvGrpSpPr>
      <p:grpSpPr>
        <a:xfrm>
          <a:off x="0" y="0"/>
          <a:ext cx="0" cy="0"/>
          <a:chOff x="0" y="0"/>
          <a:chExt cx="0" cy="0"/>
        </a:xfrm>
      </p:grpSpPr>
      <p:sp>
        <p:nvSpPr>
          <p:cNvPr id="5523" name="Google Shape;5523;p46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5524" name="Google Shape;5524;p46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525" name="Google Shape;5525;p46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526" name="Google Shape;5526;p4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5527" name="Google Shape;5527;p46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5528" name="Google Shape;5528;p46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529" name="Google Shape;5529;p464"/>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5530" name="Google Shape;5530;p4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5531" name="Shape 5531"/>
        <p:cNvGrpSpPr/>
        <p:nvPr/>
      </p:nvGrpSpPr>
      <p:grpSpPr>
        <a:xfrm>
          <a:off x="0" y="0"/>
          <a:ext cx="0" cy="0"/>
          <a:chOff x="0" y="0"/>
          <a:chExt cx="0" cy="0"/>
        </a:xfrm>
      </p:grpSpPr>
      <p:sp>
        <p:nvSpPr>
          <p:cNvPr id="5532" name="Google Shape;5532;p465"/>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5533" name="Google Shape;5533;p465"/>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5534" name="Google Shape;5534;p46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5535" name="Google Shape;5535;p46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536" name="Google Shape;5536;p46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5537" name="Google Shape;5537;p46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538" name="Google Shape;5538;p4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5539" name="Shape 5539"/>
        <p:cNvGrpSpPr/>
        <p:nvPr/>
      </p:nvGrpSpPr>
      <p:grpSpPr>
        <a:xfrm>
          <a:off x="0" y="0"/>
          <a:ext cx="0" cy="0"/>
          <a:chOff x="0" y="0"/>
          <a:chExt cx="0" cy="0"/>
        </a:xfrm>
      </p:grpSpPr>
      <p:sp>
        <p:nvSpPr>
          <p:cNvPr id="5540" name="Google Shape;5540;p46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5541" name="Google Shape;5541;p46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542" name="Google Shape;5542;p46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5543" name="Google Shape;5543;p46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5544" name="Google Shape;5544;p46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5545" name="Google Shape;5545;p4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5546" name="Shape 5546"/>
        <p:cNvGrpSpPr/>
        <p:nvPr/>
      </p:nvGrpSpPr>
      <p:grpSpPr>
        <a:xfrm>
          <a:off x="0" y="0"/>
          <a:ext cx="0" cy="0"/>
          <a:chOff x="0" y="0"/>
          <a:chExt cx="0" cy="0"/>
        </a:xfrm>
      </p:grpSpPr>
      <p:sp>
        <p:nvSpPr>
          <p:cNvPr id="5547" name="Google Shape;5547;p46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5548" name="Google Shape;5548;p46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5549" name="Google Shape;5549;p46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5550" name="Google Shape;5550;p46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5551" name="Google Shape;5551;p467"/>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5552" name="Google Shape;5552;p4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5553" name="Google Shape;5553;p4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5554" name="Shape 5554"/>
        <p:cNvGrpSpPr/>
        <p:nvPr/>
      </p:nvGrpSpPr>
      <p:grpSpPr>
        <a:xfrm>
          <a:off x="0" y="0"/>
          <a:ext cx="0" cy="0"/>
          <a:chOff x="0" y="0"/>
          <a:chExt cx="0" cy="0"/>
        </a:xfrm>
      </p:grpSpPr>
      <p:sp>
        <p:nvSpPr>
          <p:cNvPr id="5555" name="Google Shape;5555;p468"/>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5556" name="Google Shape;5556;p46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557" name="Google Shape;5557;p46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5558" name="Google Shape;5558;p46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5559" name="Google Shape;5559;p4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5560" name="Shape 5560"/>
        <p:cNvGrpSpPr/>
        <p:nvPr/>
      </p:nvGrpSpPr>
      <p:grpSpPr>
        <a:xfrm>
          <a:off x="0" y="0"/>
          <a:ext cx="0" cy="0"/>
          <a:chOff x="0" y="0"/>
          <a:chExt cx="0" cy="0"/>
        </a:xfrm>
      </p:grpSpPr>
      <p:sp>
        <p:nvSpPr>
          <p:cNvPr id="5561" name="Google Shape;5561;p4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562" name="Google Shape;5562;p4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63" name="Google Shape;5563;p4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64" name="Google Shape;5564;p4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65" name="Google Shape;5565;p4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66" name="Google Shape;5566;p46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567" name="Google Shape;5567;p46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568" name="Google Shape;5568;p469"/>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5569" name="Shape 5569"/>
        <p:cNvGrpSpPr/>
        <p:nvPr/>
      </p:nvGrpSpPr>
      <p:grpSpPr>
        <a:xfrm>
          <a:off x="0" y="0"/>
          <a:ext cx="0" cy="0"/>
          <a:chOff x="0" y="0"/>
          <a:chExt cx="0" cy="0"/>
        </a:xfrm>
      </p:grpSpPr>
      <p:sp>
        <p:nvSpPr>
          <p:cNvPr id="5570" name="Google Shape;5570;p4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5571" name="Google Shape;5571;p4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72" name="Google Shape;5572;p4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73" name="Google Shape;5573;p4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74" name="Google Shape;5574;p4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75" name="Google Shape;5575;p47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576" name="Google Shape;5576;p470"/>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470"/>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470"/>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47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47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470"/>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5582" name="Google Shape;5582;p470"/>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5583" name="Google Shape;5583;p470"/>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5584" name="Google Shape;5584;p47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585" name="Google Shape;5585;p470"/>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5586" name="Shape 5586"/>
        <p:cNvGrpSpPr/>
        <p:nvPr/>
      </p:nvGrpSpPr>
      <p:grpSpPr>
        <a:xfrm>
          <a:off x="0" y="0"/>
          <a:ext cx="0" cy="0"/>
          <a:chOff x="0" y="0"/>
          <a:chExt cx="0" cy="0"/>
        </a:xfrm>
      </p:grpSpPr>
      <p:cxnSp>
        <p:nvCxnSpPr>
          <p:cNvPr id="5587" name="Google Shape;5587;p4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588" name="Google Shape;5588;p4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589" name="Google Shape;5589;p4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90" name="Google Shape;5590;p4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591" name="Google Shape;5591;p47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592" name="Google Shape;5592;p471"/>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471"/>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471"/>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471"/>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471"/>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5597" name="Google Shape;5597;p47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598" name="Google Shape;5598;p47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599" name="Google Shape;5599;p471"/>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600" name="Google Shape;5600;p471"/>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5601" name="Shape 5601"/>
        <p:cNvGrpSpPr/>
        <p:nvPr/>
      </p:nvGrpSpPr>
      <p:grpSpPr>
        <a:xfrm>
          <a:off x="0" y="0"/>
          <a:ext cx="0" cy="0"/>
          <a:chOff x="0" y="0"/>
          <a:chExt cx="0" cy="0"/>
        </a:xfrm>
      </p:grpSpPr>
      <p:cxnSp>
        <p:nvCxnSpPr>
          <p:cNvPr id="5602" name="Google Shape;5602;p4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03" name="Google Shape;5603;p4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04" name="Google Shape;5604;p4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05" name="Google Shape;5605;p4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06" name="Google Shape;5606;p47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5607" name="Google Shape;5607;p472"/>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5608" name="Google Shape;5608;p472"/>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5609" name="Google Shape;5609;p472"/>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5610" name="Google Shape;5610;p472"/>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5611" name="Google Shape;5611;p472"/>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612" name="Google Shape;5612;p4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613" name="Google Shape;5613;p472"/>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1">
  <p:cSld name="CUSTOM_2_1">
    <p:bg>
      <p:bgPr>
        <a:blipFill>
          <a:blip r:embed="rId2">
            <a:alphaModFix/>
          </a:blip>
          <a:stretch>
            <a:fillRect/>
          </a:stretch>
        </a:blipFill>
      </p:bgPr>
    </p:bg>
    <p:spTree>
      <p:nvGrpSpPr>
        <p:cNvPr id="466" name="Shape 466"/>
        <p:cNvGrpSpPr/>
        <p:nvPr/>
      </p:nvGrpSpPr>
      <p:grpSpPr>
        <a:xfrm>
          <a:off x="0" y="0"/>
          <a:ext cx="0" cy="0"/>
          <a:chOff x="0" y="0"/>
          <a:chExt cx="0" cy="0"/>
        </a:xfrm>
      </p:grpSpPr>
      <p:sp>
        <p:nvSpPr>
          <p:cNvPr id="467" name="Google Shape;467;p4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468" name="Google Shape;468;p4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69" name="Google Shape;469;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70" name="Google Shape;470;p4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71" name="Google Shape;471;p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472" name="Google Shape;472;p4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Red Hat Display"/>
                <a:ea typeface="Red Hat Display"/>
                <a:cs typeface="Red Hat Display"/>
                <a:sym typeface="Red Hat Display"/>
              </a:rPr>
              <a:t>CONFIDENTIAL </a:t>
            </a:r>
            <a:r>
              <a:rPr lang="en" sz="600">
                <a:solidFill>
                  <a:srgbClr val="EBEBEB"/>
                </a:solidFill>
                <a:latin typeface="Red Hat Display"/>
                <a:ea typeface="Red Hat Display"/>
                <a:cs typeface="Red Hat Display"/>
                <a:sym typeface="Red Hat Display"/>
              </a:rPr>
              <a:t>Designator</a:t>
            </a:r>
            <a:endParaRPr sz="600">
              <a:solidFill>
                <a:srgbClr val="EBEBEB"/>
              </a:solidFill>
              <a:latin typeface="Red Hat Display"/>
              <a:ea typeface="Red Hat Display"/>
              <a:cs typeface="Red Hat Display"/>
              <a:sym typeface="Red Hat Display"/>
            </a:endParaRPr>
          </a:p>
        </p:txBody>
      </p:sp>
      <p:sp>
        <p:nvSpPr>
          <p:cNvPr id="473" name="Google Shape;473;p4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74" name="Google Shape;474;p48"/>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5614" name="Shape 5614"/>
        <p:cNvGrpSpPr/>
        <p:nvPr/>
      </p:nvGrpSpPr>
      <p:grpSpPr>
        <a:xfrm>
          <a:off x="0" y="0"/>
          <a:ext cx="0" cy="0"/>
          <a:chOff x="0" y="0"/>
          <a:chExt cx="0" cy="0"/>
        </a:xfrm>
      </p:grpSpPr>
      <p:sp>
        <p:nvSpPr>
          <p:cNvPr id="5615" name="Google Shape;5615;p4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5616" name="Google Shape;5616;p4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17" name="Google Shape;5617;p4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18" name="Google Shape;5618;p4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19" name="Google Shape;5619;p4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20" name="Google Shape;5620;p47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5621" name="Shape 5621"/>
        <p:cNvGrpSpPr/>
        <p:nvPr/>
      </p:nvGrpSpPr>
      <p:grpSpPr>
        <a:xfrm>
          <a:off x="0" y="0"/>
          <a:ext cx="0" cy="0"/>
          <a:chOff x="0" y="0"/>
          <a:chExt cx="0" cy="0"/>
        </a:xfrm>
      </p:grpSpPr>
      <p:sp>
        <p:nvSpPr>
          <p:cNvPr id="5622" name="Google Shape;5622;p4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623" name="Google Shape;5623;p47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624" name="Google Shape;5624;p4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25" name="Google Shape;5625;p4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26" name="Google Shape;5626;p4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27" name="Google Shape;5627;p4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28" name="Google Shape;5628;p474"/>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629" name="Google Shape;5629;p47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630" name="Google Shape;5630;p474"/>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5631" name="Shape 5631"/>
        <p:cNvGrpSpPr/>
        <p:nvPr/>
      </p:nvGrpSpPr>
      <p:grpSpPr>
        <a:xfrm>
          <a:off x="0" y="0"/>
          <a:ext cx="0" cy="0"/>
          <a:chOff x="0" y="0"/>
          <a:chExt cx="0" cy="0"/>
        </a:xfrm>
      </p:grpSpPr>
      <p:cxnSp>
        <p:nvCxnSpPr>
          <p:cNvPr id="5632" name="Google Shape;5632;p4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33" name="Google Shape;5633;p4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34" name="Google Shape;5634;p4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35" name="Google Shape;5635;p4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36" name="Google Shape;5636;p47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637" name="Google Shape;5637;p47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638" name="Google Shape;5638;p47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639" name="Google Shape;5639;p475"/>
          <p:cNvSpPr txBox="1"/>
          <p:nvPr>
            <p:ph idx="3" type="body"/>
          </p:nvPr>
        </p:nvSpPr>
        <p:spPr>
          <a:xfrm>
            <a:off x="447775" y="1815200"/>
            <a:ext cx="109626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Font typeface="Red Hat Text"/>
              <a:buChar char="▸"/>
              <a:defRPr>
                <a:latin typeface="Red Hat Text"/>
                <a:ea typeface="Red Hat Text"/>
                <a:cs typeface="Red Hat Text"/>
                <a:sym typeface="Red Hat Text"/>
              </a:defRPr>
            </a:lvl1pPr>
            <a:lvl2pPr indent="-317500" lvl="1" marL="914400" rtl="0">
              <a:lnSpc>
                <a:spcPct val="135000"/>
              </a:lnSpc>
              <a:spcBef>
                <a:spcPts val="1000"/>
              </a:spcBef>
              <a:spcAft>
                <a:spcPts val="0"/>
              </a:spcAft>
              <a:buSzPts val="1400"/>
              <a:buFont typeface="Red Hat Text"/>
              <a:buChar char="･"/>
              <a:defRPr sz="1400">
                <a:latin typeface="Red Hat Text"/>
                <a:ea typeface="Red Hat Text"/>
                <a:cs typeface="Red Hat Text"/>
                <a:sym typeface="Red Hat Text"/>
              </a:defRPr>
            </a:lvl2pPr>
            <a:lvl3pPr indent="-304800" lvl="2" marL="1371600" rtl="0">
              <a:lnSpc>
                <a:spcPct val="135000"/>
              </a:lnSpc>
              <a:spcBef>
                <a:spcPts val="1000"/>
              </a:spcBef>
              <a:spcAft>
                <a:spcPts val="0"/>
              </a:spcAft>
              <a:buSzPts val="1200"/>
              <a:buFont typeface="Red Hat Text"/>
              <a:buChar char="･"/>
              <a:defRPr sz="1200">
                <a:latin typeface="Red Hat Text"/>
                <a:ea typeface="Red Hat Text"/>
                <a:cs typeface="Red Hat Text"/>
                <a:sym typeface="Red Hat Text"/>
              </a:defRPr>
            </a:lvl3pPr>
            <a:lvl4pPr indent="-298450" lvl="3" marL="1828800" rtl="0">
              <a:lnSpc>
                <a:spcPct val="135000"/>
              </a:lnSpc>
              <a:spcBef>
                <a:spcPts val="1000"/>
              </a:spcBef>
              <a:spcAft>
                <a:spcPts val="0"/>
              </a:spcAft>
              <a:buSzPts val="1100"/>
              <a:buFont typeface="Red Hat Text"/>
              <a:buChar char="･"/>
              <a:defRPr sz="1100">
                <a:latin typeface="Red Hat Text"/>
                <a:ea typeface="Red Hat Text"/>
                <a:cs typeface="Red Hat Text"/>
                <a:sym typeface="Red Hat Text"/>
              </a:defRPr>
            </a:lvl4pPr>
            <a:lvl5pPr indent="-292100" lvl="4" marL="2286000" rtl="0">
              <a:lnSpc>
                <a:spcPct val="135000"/>
              </a:lnSpc>
              <a:spcBef>
                <a:spcPts val="1000"/>
              </a:spcBef>
              <a:spcAft>
                <a:spcPts val="0"/>
              </a:spcAft>
              <a:buSzPts val="1000"/>
              <a:buFont typeface="Red Hat Text"/>
              <a:buChar char="･"/>
              <a:defRPr sz="1000">
                <a:latin typeface="Red Hat Text"/>
                <a:ea typeface="Red Hat Text"/>
                <a:cs typeface="Red Hat Text"/>
                <a:sym typeface="Red Hat Text"/>
              </a:defRPr>
            </a:lvl5pPr>
            <a:lvl6pPr indent="-285750" lvl="5" marL="2743200" rtl="0">
              <a:lnSpc>
                <a:spcPct val="135000"/>
              </a:lnSpc>
              <a:spcBef>
                <a:spcPts val="1000"/>
              </a:spcBef>
              <a:spcAft>
                <a:spcPts val="0"/>
              </a:spcAft>
              <a:buSzPts val="900"/>
              <a:buFont typeface="Red Hat Text"/>
              <a:buChar char="･"/>
              <a:defRPr sz="900">
                <a:latin typeface="Red Hat Text"/>
                <a:ea typeface="Red Hat Text"/>
                <a:cs typeface="Red Hat Text"/>
                <a:sym typeface="Red Hat Text"/>
              </a:defRPr>
            </a:lvl6pPr>
            <a:lvl7pPr indent="-279400" lvl="6" marL="3200400" rtl="0">
              <a:lnSpc>
                <a:spcPct val="135000"/>
              </a:lnSpc>
              <a:spcBef>
                <a:spcPts val="1000"/>
              </a:spcBef>
              <a:spcAft>
                <a:spcPts val="0"/>
              </a:spcAft>
              <a:buSzPts val="800"/>
              <a:buFont typeface="Red Hat Text"/>
              <a:buChar char="･"/>
              <a:defRPr sz="800">
                <a:latin typeface="Red Hat Text"/>
                <a:ea typeface="Red Hat Text"/>
                <a:cs typeface="Red Hat Text"/>
                <a:sym typeface="Red Hat Text"/>
              </a:defRPr>
            </a:lvl7pPr>
            <a:lvl8pPr indent="-273050" lvl="7" marL="3657600" rtl="0">
              <a:lnSpc>
                <a:spcPct val="135000"/>
              </a:lnSpc>
              <a:spcBef>
                <a:spcPts val="1000"/>
              </a:spcBef>
              <a:spcAft>
                <a:spcPts val="0"/>
              </a:spcAft>
              <a:buSzPts val="700"/>
              <a:buFont typeface="Red Hat Text"/>
              <a:buChar char="･"/>
              <a:defRPr sz="700">
                <a:latin typeface="Red Hat Text"/>
                <a:ea typeface="Red Hat Text"/>
                <a:cs typeface="Red Hat Text"/>
                <a:sym typeface="Red Hat Text"/>
              </a:defRPr>
            </a:lvl8pPr>
            <a:lvl9pPr indent="-266700" lvl="8" marL="4114800" rtl="0">
              <a:lnSpc>
                <a:spcPct val="135000"/>
              </a:lnSpc>
              <a:spcBef>
                <a:spcPts val="1000"/>
              </a:spcBef>
              <a:spcAft>
                <a:spcPts val="1000"/>
              </a:spcAft>
              <a:buSzPts val="600"/>
              <a:buFont typeface="Red Hat Text"/>
              <a:buChar char="･"/>
              <a:defRPr sz="600">
                <a:latin typeface="Red Hat Text"/>
                <a:ea typeface="Red Hat Text"/>
                <a:cs typeface="Red Hat Text"/>
                <a:sym typeface="Red Hat Text"/>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5640" name="Shape 5640"/>
        <p:cNvGrpSpPr/>
        <p:nvPr/>
      </p:nvGrpSpPr>
      <p:grpSpPr>
        <a:xfrm>
          <a:off x="0" y="0"/>
          <a:ext cx="0" cy="0"/>
          <a:chOff x="0" y="0"/>
          <a:chExt cx="0" cy="0"/>
        </a:xfrm>
      </p:grpSpPr>
      <p:sp>
        <p:nvSpPr>
          <p:cNvPr id="5641" name="Google Shape;5641;p4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642" name="Google Shape;5642;p4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43" name="Google Shape;5643;p4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44" name="Google Shape;5644;p4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45" name="Google Shape;5645;p4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46" name="Google Shape;5646;p47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647" name="Google Shape;5647;p476"/>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5648" name="Shape 5648"/>
        <p:cNvGrpSpPr/>
        <p:nvPr/>
      </p:nvGrpSpPr>
      <p:grpSpPr>
        <a:xfrm>
          <a:off x="0" y="0"/>
          <a:ext cx="0" cy="0"/>
          <a:chOff x="0" y="0"/>
          <a:chExt cx="0" cy="0"/>
        </a:xfrm>
      </p:grpSpPr>
      <p:cxnSp>
        <p:nvCxnSpPr>
          <p:cNvPr id="5649" name="Google Shape;5649;p4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50" name="Google Shape;5650;p4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51" name="Google Shape;5651;p4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52" name="Google Shape;5652;p4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53" name="Google Shape;5653;p47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654" name="Google Shape;5654;p477"/>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5655" name="Google Shape;5655;p477"/>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5656" name="Google Shape;5656;p477"/>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657" name="Google Shape;5657;p47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658" name="Google Shape;5658;p477"/>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5659" name="Shape 5659"/>
        <p:cNvGrpSpPr/>
        <p:nvPr/>
      </p:nvGrpSpPr>
      <p:grpSpPr>
        <a:xfrm>
          <a:off x="0" y="0"/>
          <a:ext cx="0" cy="0"/>
          <a:chOff x="0" y="0"/>
          <a:chExt cx="0" cy="0"/>
        </a:xfrm>
      </p:grpSpPr>
      <p:cxnSp>
        <p:nvCxnSpPr>
          <p:cNvPr id="5660" name="Google Shape;5660;p4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61" name="Google Shape;5661;p4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62" name="Google Shape;5662;p4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63" name="Google Shape;5663;p4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64" name="Google Shape;5664;p47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665" name="Google Shape;5665;p478"/>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5666" name="Google Shape;5666;p478"/>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667" name="Google Shape;5667;p47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668" name="Google Shape;5668;p478"/>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5669" name="Shape 5669"/>
        <p:cNvGrpSpPr/>
        <p:nvPr/>
      </p:nvGrpSpPr>
      <p:grpSpPr>
        <a:xfrm>
          <a:off x="0" y="0"/>
          <a:ext cx="0" cy="0"/>
          <a:chOff x="0" y="0"/>
          <a:chExt cx="0" cy="0"/>
        </a:xfrm>
      </p:grpSpPr>
      <p:sp>
        <p:nvSpPr>
          <p:cNvPr id="5670" name="Google Shape;5670;p4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671" name="Google Shape;5671;p4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72" name="Google Shape;5672;p4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73" name="Google Shape;5673;p4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74" name="Google Shape;5674;p4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75" name="Google Shape;5675;p47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676" name="Google Shape;5676;p479"/>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5677" name="Google Shape;5677;p479"/>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5678" name="Google Shape;5678;p479"/>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5679" name="Google Shape;5679;p479"/>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5680" name="Shape 5680"/>
        <p:cNvGrpSpPr/>
        <p:nvPr/>
      </p:nvGrpSpPr>
      <p:grpSpPr>
        <a:xfrm>
          <a:off x="0" y="0"/>
          <a:ext cx="0" cy="0"/>
          <a:chOff x="0" y="0"/>
          <a:chExt cx="0" cy="0"/>
        </a:xfrm>
      </p:grpSpPr>
      <p:cxnSp>
        <p:nvCxnSpPr>
          <p:cNvPr id="5681" name="Google Shape;5681;p4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82" name="Google Shape;5682;p4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83" name="Google Shape;5683;p4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84" name="Google Shape;5684;p4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85" name="Google Shape;5685;p48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686" name="Google Shape;5686;p480"/>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5687" name="Google Shape;5687;p480"/>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688" name="Google Shape;5688;p480"/>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5689" name="Google Shape;5689;p480"/>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5690" name="Google Shape;5690;p480"/>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5691" name="Google Shape;5691;p480"/>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5692" name="Google Shape;5692;p48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693" name="Google Shape;5693;p48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694" name="Google Shape;5694;p48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5695" name="Shape 5695"/>
        <p:cNvGrpSpPr/>
        <p:nvPr/>
      </p:nvGrpSpPr>
      <p:grpSpPr>
        <a:xfrm>
          <a:off x="0" y="0"/>
          <a:ext cx="0" cy="0"/>
          <a:chOff x="0" y="0"/>
          <a:chExt cx="0" cy="0"/>
        </a:xfrm>
      </p:grpSpPr>
      <p:sp>
        <p:nvSpPr>
          <p:cNvPr id="5696" name="Google Shape;5696;p481"/>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5697" name="Google Shape;5697;p481"/>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5698" name="Google Shape;5698;p481"/>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5699" name="Google Shape;5699;p4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00" name="Google Shape;5700;p4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01" name="Google Shape;5701;p4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02" name="Google Shape;5702;p4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03" name="Google Shape;5703;p481"/>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704" name="Google Shape;5704;p481"/>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5705" name="Google Shape;5705;p481"/>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5706" name="Google Shape;5706;p481"/>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707" name="Google Shape;5707;p481"/>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708" name="Google Shape;5708;p481"/>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709" name="Google Shape;5709;p481"/>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710" name="Google Shape;5710;p481"/>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711" name="Google Shape;5711;p481"/>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712" name="Google Shape;5712;p481"/>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713" name="Google Shape;5713;p48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714" name="Google Shape;5714;p481"/>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5715" name="Shape 5715"/>
        <p:cNvGrpSpPr/>
        <p:nvPr/>
      </p:nvGrpSpPr>
      <p:grpSpPr>
        <a:xfrm>
          <a:off x="0" y="0"/>
          <a:ext cx="0" cy="0"/>
          <a:chOff x="0" y="0"/>
          <a:chExt cx="0" cy="0"/>
        </a:xfrm>
      </p:grpSpPr>
      <p:sp>
        <p:nvSpPr>
          <p:cNvPr id="5716" name="Google Shape;5716;p482"/>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5717" name="Google Shape;5717;p482"/>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5718" name="Google Shape;5718;p4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19" name="Google Shape;5719;p4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20" name="Google Shape;5720;p4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21" name="Google Shape;5721;p4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22" name="Google Shape;5722;p48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723" name="Google Shape;5723;p482"/>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724" name="Google Shape;5724;p482"/>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5725" name="Google Shape;5725;p482"/>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726" name="Google Shape;5726;p482"/>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727" name="Google Shape;5727;p482"/>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728" name="Google Shape;5728;p482"/>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729" name="Google Shape;5729;p48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730" name="Google Shape;5730;p4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731" name="Google Shape;5731;p48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2">
  <p:cSld name="CUSTOM_2_1_1_2">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4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477" name="Google Shape;477;p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78" name="Google Shape;478;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79" name="Google Shape;479;p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0" name="Google Shape;480;p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481" name="Google Shape;481;p4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82" name="Google Shape;482;p4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83" name="Google Shape;483;p4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484" name="Google Shape;484;p49"/>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732" name="Shape 5732"/>
        <p:cNvGrpSpPr/>
        <p:nvPr/>
      </p:nvGrpSpPr>
      <p:grpSpPr>
        <a:xfrm>
          <a:off x="0" y="0"/>
          <a:ext cx="0" cy="0"/>
          <a:chOff x="0" y="0"/>
          <a:chExt cx="0" cy="0"/>
        </a:xfrm>
      </p:grpSpPr>
      <p:cxnSp>
        <p:nvCxnSpPr>
          <p:cNvPr id="5733" name="Google Shape;5733;p4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34" name="Google Shape;5734;p4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35" name="Google Shape;5735;p4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36" name="Google Shape;5736;p4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37" name="Google Shape;5737;p48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738" name="Google Shape;5738;p483"/>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5739" name="Google Shape;5739;p483"/>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740" name="Google Shape;5740;p483"/>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741" name="Google Shape;5741;p483"/>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742" name="Google Shape;5742;p483"/>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743" name="Google Shape;5743;p483"/>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5744" name="Google Shape;5744;p483"/>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745" name="Google Shape;5745;p48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746" name="Google Shape;5746;p483"/>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5747" name="Shape 5747"/>
        <p:cNvGrpSpPr/>
        <p:nvPr/>
      </p:nvGrpSpPr>
      <p:grpSpPr>
        <a:xfrm>
          <a:off x="0" y="0"/>
          <a:ext cx="0" cy="0"/>
          <a:chOff x="0" y="0"/>
          <a:chExt cx="0" cy="0"/>
        </a:xfrm>
      </p:grpSpPr>
      <p:cxnSp>
        <p:nvCxnSpPr>
          <p:cNvPr id="5748" name="Google Shape;5748;p4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49" name="Google Shape;5749;p48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50" name="Google Shape;5750;p4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51" name="Google Shape;5751;p4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52" name="Google Shape;5752;p48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753" name="Google Shape;5753;p484"/>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754" name="Google Shape;5754;p484"/>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5755" name="Google Shape;5755;p484"/>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5756" name="Google Shape;5756;p484"/>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5757" name="Google Shape;5757;p484"/>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5758" name="Google Shape;5758;p484"/>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5759" name="Google Shape;5759;p484"/>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5760" name="Google Shape;5760;p484"/>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761" name="Google Shape;5761;p48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762" name="Google Shape;5762;p484"/>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763" name="Shape 5763"/>
        <p:cNvGrpSpPr/>
        <p:nvPr/>
      </p:nvGrpSpPr>
      <p:grpSpPr>
        <a:xfrm>
          <a:off x="0" y="0"/>
          <a:ext cx="0" cy="0"/>
          <a:chOff x="0" y="0"/>
          <a:chExt cx="0" cy="0"/>
        </a:xfrm>
      </p:grpSpPr>
      <p:cxnSp>
        <p:nvCxnSpPr>
          <p:cNvPr id="5764" name="Google Shape;5764;p4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765" name="Google Shape;5765;p4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766" name="Google Shape;5766;p4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767" name="Google Shape;5767;p4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768" name="Google Shape;5768;p48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769" name="Google Shape;5769;p485"/>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5770" name="Google Shape;5770;p485"/>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5771" name="Google Shape;5771;p485"/>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5772" name="Google Shape;5772;p485"/>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5773" name="Google Shape;5773;p485"/>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485"/>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485"/>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485"/>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485"/>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85"/>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485"/>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485"/>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85"/>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485"/>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485"/>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485"/>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485"/>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485"/>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485"/>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485"/>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485"/>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485"/>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485"/>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485"/>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485"/>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485"/>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485"/>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485"/>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485"/>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485"/>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485"/>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485"/>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485"/>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485"/>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485"/>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485"/>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485"/>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485"/>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485"/>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485"/>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485"/>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485"/>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485"/>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485"/>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485"/>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485"/>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485"/>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485"/>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85"/>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85"/>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485"/>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485"/>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485"/>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85"/>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85"/>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85"/>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485"/>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485"/>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485"/>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485"/>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485"/>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485"/>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485"/>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485"/>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485"/>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485"/>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485"/>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485"/>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485"/>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485"/>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485"/>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85"/>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485"/>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485"/>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485"/>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485"/>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85"/>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85"/>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485"/>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85"/>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485"/>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485"/>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485"/>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485"/>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485"/>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485"/>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485"/>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485"/>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85"/>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485"/>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485"/>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485"/>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485"/>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85"/>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85"/>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485"/>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485"/>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485"/>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485"/>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485"/>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85"/>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85"/>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485"/>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85"/>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85"/>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85"/>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485"/>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485"/>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485"/>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485"/>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485"/>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485"/>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485"/>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485"/>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485"/>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485"/>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485"/>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485"/>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485"/>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485"/>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485"/>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85"/>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85"/>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485"/>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485"/>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85"/>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485"/>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485"/>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485"/>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485"/>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485"/>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485"/>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485"/>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485"/>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485"/>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85"/>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485"/>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485"/>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485"/>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485"/>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485"/>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485"/>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485"/>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485"/>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485"/>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485"/>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485"/>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485"/>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485"/>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485"/>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485"/>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485"/>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485"/>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85"/>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85"/>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485"/>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485"/>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485"/>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485"/>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485"/>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485"/>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485"/>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485"/>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485"/>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485"/>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485"/>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485"/>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485"/>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485"/>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485"/>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485"/>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485"/>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485"/>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485"/>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485"/>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485"/>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485"/>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485"/>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485"/>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485"/>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485"/>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485"/>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485"/>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85"/>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485"/>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485"/>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85"/>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485"/>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485"/>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485"/>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485"/>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485"/>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485"/>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485"/>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485"/>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485"/>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485"/>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485"/>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485"/>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485"/>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485"/>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485"/>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485"/>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485"/>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48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974" name="Google Shape;5974;p4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975" name="Google Shape;5975;p48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976" name="Shape 5976"/>
        <p:cNvGrpSpPr/>
        <p:nvPr/>
      </p:nvGrpSpPr>
      <p:grpSpPr>
        <a:xfrm>
          <a:off x="0" y="0"/>
          <a:ext cx="0" cy="0"/>
          <a:chOff x="0" y="0"/>
          <a:chExt cx="0" cy="0"/>
        </a:xfrm>
      </p:grpSpPr>
      <p:cxnSp>
        <p:nvCxnSpPr>
          <p:cNvPr id="5977" name="Google Shape;5977;p4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978" name="Google Shape;5978;p48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979" name="Google Shape;5979;p4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80" name="Google Shape;5980;p4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981" name="Google Shape;5981;p48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982" name="Google Shape;5982;p486"/>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5983" name="Google Shape;5983;p486"/>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5984" name="Google Shape;5984;p486"/>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985" name="Google Shape;5985;p486"/>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986" name="Google Shape;5986;p486"/>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987" name="Google Shape;5987;p486"/>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5988" name="Google Shape;5988;p486"/>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989" name="Google Shape;5989;p486"/>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5990" name="Google Shape;5990;p486"/>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5991" name="Google Shape;5991;p486"/>
          <p:cNvPicPr preferRelativeResize="0"/>
          <p:nvPr/>
        </p:nvPicPr>
        <p:blipFill rotWithShape="1">
          <a:blip r:embed="rId4">
            <a:alphaModFix/>
          </a:blip>
          <a:srcRect b="0" l="0" r="0" t="0"/>
          <a:stretch/>
        </p:blipFill>
        <p:spPr>
          <a:xfrm>
            <a:off x="4627759" y="2217196"/>
            <a:ext cx="553219" cy="553200"/>
          </a:xfrm>
          <a:prstGeom prst="rect">
            <a:avLst/>
          </a:prstGeom>
          <a:noFill/>
          <a:ln>
            <a:noFill/>
          </a:ln>
        </p:spPr>
      </p:pic>
      <p:pic>
        <p:nvPicPr>
          <p:cNvPr id="5992" name="Google Shape;5992;p486"/>
          <p:cNvPicPr preferRelativeResize="0"/>
          <p:nvPr/>
        </p:nvPicPr>
        <p:blipFill rotWithShape="1">
          <a:blip r:embed="rId5">
            <a:alphaModFix/>
          </a:blip>
          <a:srcRect b="0" l="0" r="0" t="0"/>
          <a:stretch/>
        </p:blipFill>
        <p:spPr>
          <a:xfrm>
            <a:off x="8210712" y="2217196"/>
            <a:ext cx="553219" cy="553200"/>
          </a:xfrm>
          <a:prstGeom prst="rect">
            <a:avLst/>
          </a:prstGeom>
          <a:noFill/>
          <a:ln>
            <a:noFill/>
          </a:ln>
        </p:spPr>
      </p:pic>
      <p:sp>
        <p:nvSpPr>
          <p:cNvPr id="5993" name="Google Shape;5993;p486"/>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994" name="Google Shape;5994;p4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995" name="Google Shape;5995;p486"/>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996" name="Shape 5996"/>
        <p:cNvGrpSpPr/>
        <p:nvPr/>
      </p:nvGrpSpPr>
      <p:grpSpPr>
        <a:xfrm>
          <a:off x="0" y="0"/>
          <a:ext cx="0" cy="0"/>
          <a:chOff x="0" y="0"/>
          <a:chExt cx="0" cy="0"/>
        </a:xfrm>
      </p:grpSpPr>
      <p:cxnSp>
        <p:nvCxnSpPr>
          <p:cNvPr id="5997" name="Google Shape;5997;p4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998" name="Google Shape;5998;p48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999" name="Google Shape;5999;p4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00" name="Google Shape;6000;p4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01" name="Google Shape;6001;p48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002" name="Google Shape;6002;p487"/>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6003" name="Google Shape;6003;p487"/>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004" name="Google Shape;6004;p487"/>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005" name="Google Shape;6005;p487"/>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006" name="Google Shape;6006;p487"/>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6007" name="Google Shape;6007;p487"/>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6008" name="Google Shape;6008;p487"/>
          <p:cNvPicPr preferRelativeResize="0"/>
          <p:nvPr/>
        </p:nvPicPr>
        <p:blipFill rotWithShape="1">
          <a:blip r:embed="rId4">
            <a:alphaModFix/>
          </a:blip>
          <a:srcRect b="0" l="0" r="0" t="0"/>
          <a:stretch/>
        </p:blipFill>
        <p:spPr>
          <a:xfrm>
            <a:off x="6413282" y="2044890"/>
            <a:ext cx="731700" cy="731684"/>
          </a:xfrm>
          <a:prstGeom prst="rect">
            <a:avLst/>
          </a:prstGeom>
          <a:noFill/>
          <a:ln>
            <a:noFill/>
          </a:ln>
        </p:spPr>
      </p:pic>
      <p:sp>
        <p:nvSpPr>
          <p:cNvPr id="6009" name="Google Shape;6009;p487"/>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10" name="Google Shape;6010;p48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011" name="Google Shape;6011;p487"/>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6012" name="Shape 6012"/>
        <p:cNvGrpSpPr/>
        <p:nvPr/>
      </p:nvGrpSpPr>
      <p:grpSpPr>
        <a:xfrm>
          <a:off x="0" y="0"/>
          <a:ext cx="0" cy="0"/>
          <a:chOff x="0" y="0"/>
          <a:chExt cx="0" cy="0"/>
        </a:xfrm>
      </p:grpSpPr>
      <p:sp>
        <p:nvSpPr>
          <p:cNvPr id="6013" name="Google Shape;6013;p4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014" name="Google Shape;6014;p4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15" name="Google Shape;6015;p48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16" name="Google Shape;6016;p4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17" name="Google Shape;6017;p4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18" name="Google Shape;6018;p48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019" name="Google Shape;6019;p488"/>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6020" name="Google Shape;6020;p488"/>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6021" name="Google Shape;6021;p488"/>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6022" name="Shape 6022"/>
        <p:cNvGrpSpPr/>
        <p:nvPr/>
      </p:nvGrpSpPr>
      <p:grpSpPr>
        <a:xfrm>
          <a:off x="0" y="0"/>
          <a:ext cx="0" cy="0"/>
          <a:chOff x="0" y="0"/>
          <a:chExt cx="0" cy="0"/>
        </a:xfrm>
      </p:grpSpPr>
      <p:cxnSp>
        <p:nvCxnSpPr>
          <p:cNvPr id="6023" name="Google Shape;6023;p4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24" name="Google Shape;6024;p48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25" name="Google Shape;6025;p4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26" name="Google Shape;6026;p4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27" name="Google Shape;6027;p48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028" name="Google Shape;6028;p489"/>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029" name="Google Shape;6029;p489"/>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30" name="Google Shape;6030;p489"/>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031" name="Google Shape;6031;p489"/>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32" name="Google Shape;6032;p489"/>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033" name="Google Shape;6033;p489"/>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34" name="Google Shape;6034;p489"/>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035" name="Google Shape;6035;p489"/>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36" name="Google Shape;6036;p48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37" name="Google Shape;6037;p48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038" name="Google Shape;6038;p48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6039" name="Shape 6039"/>
        <p:cNvGrpSpPr/>
        <p:nvPr/>
      </p:nvGrpSpPr>
      <p:grpSpPr>
        <a:xfrm>
          <a:off x="0" y="0"/>
          <a:ext cx="0" cy="0"/>
          <a:chOff x="0" y="0"/>
          <a:chExt cx="0" cy="0"/>
        </a:xfrm>
      </p:grpSpPr>
      <p:cxnSp>
        <p:nvCxnSpPr>
          <p:cNvPr id="6040" name="Google Shape;6040;p4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41" name="Google Shape;6041;p49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42" name="Google Shape;6042;p4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43" name="Google Shape;6043;p4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44" name="Google Shape;6044;p49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045" name="Google Shape;6045;p490"/>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046" name="Google Shape;6046;p490"/>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6047" name="Google Shape;6047;p490"/>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6048" name="Google Shape;6048;p490"/>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049" name="Google Shape;6049;p490"/>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50" name="Google Shape;6050;p490"/>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051" name="Google Shape;6051;p490"/>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52" name="Google Shape;6052;p490"/>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053" name="Google Shape;6053;p490"/>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54" name="Google Shape;6054;p490"/>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055" name="Google Shape;6055;p490"/>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56" name="Google Shape;6056;p490"/>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57" name="Google Shape;6057;p49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058" name="Google Shape;6058;p490"/>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059" name="Shape 6059"/>
        <p:cNvGrpSpPr/>
        <p:nvPr/>
      </p:nvGrpSpPr>
      <p:grpSpPr>
        <a:xfrm>
          <a:off x="0" y="0"/>
          <a:ext cx="0" cy="0"/>
          <a:chOff x="0" y="0"/>
          <a:chExt cx="0" cy="0"/>
        </a:xfrm>
      </p:grpSpPr>
      <p:sp>
        <p:nvSpPr>
          <p:cNvPr id="6060" name="Google Shape;6060;p491"/>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6061" name="Google Shape;6061;p491"/>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6062" name="Google Shape;6062;p491"/>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6063" name="Google Shape;6063;p4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64" name="Google Shape;6064;p49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65" name="Google Shape;6065;p4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66" name="Google Shape;6066;p4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67" name="Google Shape;6067;p49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068" name="Google Shape;6068;p491"/>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069" name="Google Shape;6069;p491"/>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70" name="Google Shape;6070;p491"/>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071" name="Google Shape;6071;p491"/>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72" name="Google Shape;6072;p491"/>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6073" name="Google Shape;6073;p491"/>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074" name="Shape 6074"/>
        <p:cNvGrpSpPr/>
        <p:nvPr/>
      </p:nvGrpSpPr>
      <p:grpSpPr>
        <a:xfrm>
          <a:off x="0" y="0"/>
          <a:ext cx="0" cy="0"/>
          <a:chOff x="0" y="0"/>
          <a:chExt cx="0" cy="0"/>
        </a:xfrm>
      </p:grpSpPr>
      <p:cxnSp>
        <p:nvCxnSpPr>
          <p:cNvPr id="6075" name="Google Shape;6075;p4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76" name="Google Shape;6076;p49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77" name="Google Shape;6077;p4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78" name="Google Shape;6078;p4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79" name="Google Shape;6079;p49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080" name="Google Shape;6080;p492"/>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081" name="Google Shape;6081;p492"/>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6082" name="Google Shape;6082;p492"/>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83" name="Google Shape;6083;p492"/>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084" name="Google Shape;6084;p492"/>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85" name="Google Shape;6085;p492"/>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086" name="Google Shape;6086;p492"/>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6087" name="Google Shape;6087;p492"/>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6088" name="Google Shape;6088;p49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89" name="Google Shape;6089;p49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090" name="Google Shape;6090;p49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485" name="Shape 485"/>
        <p:cNvGrpSpPr/>
        <p:nvPr/>
      </p:nvGrpSpPr>
      <p:grpSpPr>
        <a:xfrm>
          <a:off x="0" y="0"/>
          <a:ext cx="0" cy="0"/>
          <a:chOff x="0" y="0"/>
          <a:chExt cx="0" cy="0"/>
        </a:xfrm>
      </p:grpSpPr>
      <p:sp>
        <p:nvSpPr>
          <p:cNvPr id="486" name="Google Shape;486;p5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487" name="Google Shape;487;p5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88" name="Google Shape;488;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89" name="Google Shape;489;p5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9pPr>
          </a:lstStyle>
          <a:p/>
        </p:txBody>
      </p:sp>
      <p:pic>
        <p:nvPicPr>
          <p:cNvPr id="490" name="Google Shape;490;p5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91" name="Google Shape;491;p5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cxnSp>
        <p:nvCxnSpPr>
          <p:cNvPr id="492" name="Google Shape;492;p5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6091" name="Shape 6091"/>
        <p:cNvGrpSpPr/>
        <p:nvPr/>
      </p:nvGrpSpPr>
      <p:grpSpPr>
        <a:xfrm>
          <a:off x="0" y="0"/>
          <a:ext cx="0" cy="0"/>
          <a:chOff x="0" y="0"/>
          <a:chExt cx="0" cy="0"/>
        </a:xfrm>
      </p:grpSpPr>
      <p:cxnSp>
        <p:nvCxnSpPr>
          <p:cNvPr id="6092" name="Google Shape;6092;p4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93" name="Google Shape;6093;p49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94" name="Google Shape;6094;p4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95" name="Google Shape;6095;p4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96" name="Google Shape;6096;p49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097" name="Google Shape;6097;p493"/>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6098" name="Google Shape;6098;p49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099" name="Google Shape;6099;p49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100" name="Google Shape;6100;p49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6101" name="Shape 6101"/>
        <p:cNvGrpSpPr/>
        <p:nvPr/>
      </p:nvGrpSpPr>
      <p:grpSpPr>
        <a:xfrm>
          <a:off x="0" y="0"/>
          <a:ext cx="0" cy="0"/>
          <a:chOff x="0" y="0"/>
          <a:chExt cx="0" cy="0"/>
        </a:xfrm>
      </p:grpSpPr>
      <p:cxnSp>
        <p:nvCxnSpPr>
          <p:cNvPr id="6102" name="Google Shape;6102;p4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103" name="Google Shape;6103;p49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104" name="Google Shape;6104;p4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05" name="Google Shape;6105;p4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06" name="Google Shape;6106;p49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07" name="Google Shape;6107;p494"/>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6108" name="Google Shape;6108;p49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109" name="Google Shape;6109;p49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110" name="Google Shape;6110;p494"/>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6111" name="Shape 6111"/>
        <p:cNvGrpSpPr/>
        <p:nvPr/>
      </p:nvGrpSpPr>
      <p:grpSpPr>
        <a:xfrm>
          <a:off x="0" y="0"/>
          <a:ext cx="0" cy="0"/>
          <a:chOff x="0" y="0"/>
          <a:chExt cx="0" cy="0"/>
        </a:xfrm>
      </p:grpSpPr>
      <p:sp>
        <p:nvSpPr>
          <p:cNvPr id="6112" name="Google Shape;6112;p495"/>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6113" name="Google Shape;6113;p4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114" name="Google Shape;6114;p4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115" name="Google Shape;6115;p49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116" name="Google Shape;6116;p4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17" name="Google Shape;6117;p4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18" name="Google Shape;6118;p49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6119" name="Shape 6119"/>
        <p:cNvGrpSpPr/>
        <p:nvPr/>
      </p:nvGrpSpPr>
      <p:grpSpPr>
        <a:xfrm>
          <a:off x="0" y="0"/>
          <a:ext cx="0" cy="0"/>
          <a:chOff x="0" y="0"/>
          <a:chExt cx="0" cy="0"/>
        </a:xfrm>
      </p:grpSpPr>
      <p:sp>
        <p:nvSpPr>
          <p:cNvPr id="6120" name="Google Shape;6120;p496"/>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6121" name="Google Shape;6121;p496"/>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6122" name="Google Shape;6122;p496"/>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6123" name="Google Shape;6123;p49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124" name="Google Shape;6124;p49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6125" name="Google Shape;6125;p4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6126" name="Google Shape;6126;p49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6127" name="Google Shape;6127;p4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128" name="Google Shape;6128;p496"/>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6129" name="Shape 6129"/>
        <p:cNvGrpSpPr/>
        <p:nvPr/>
      </p:nvGrpSpPr>
      <p:grpSpPr>
        <a:xfrm>
          <a:off x="0" y="0"/>
          <a:ext cx="0" cy="0"/>
          <a:chOff x="0" y="0"/>
          <a:chExt cx="0" cy="0"/>
        </a:xfrm>
      </p:grpSpPr>
      <p:cxnSp>
        <p:nvCxnSpPr>
          <p:cNvPr id="6130" name="Google Shape;6130;p49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131" name="Google Shape;6131;p4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6132" name="Google Shape;6132;p49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133" name="Google Shape;6133;p4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34" name="Google Shape;6134;p4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35" name="Google Shape;6135;p49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36" name="Google Shape;6136;p497"/>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6137" name="Google Shape;6137;p497"/>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6138" name="Google Shape;6138;p497"/>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6139" name="Shape 6139"/>
        <p:cNvGrpSpPr/>
        <p:nvPr/>
      </p:nvGrpSpPr>
      <p:grpSpPr>
        <a:xfrm>
          <a:off x="0" y="0"/>
          <a:ext cx="0" cy="0"/>
          <a:chOff x="0" y="0"/>
          <a:chExt cx="0" cy="0"/>
        </a:xfrm>
      </p:grpSpPr>
      <p:cxnSp>
        <p:nvCxnSpPr>
          <p:cNvPr id="6140" name="Google Shape;6140;p49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141" name="Google Shape;6141;p4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6142" name="Google Shape;6142;p49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143" name="Google Shape;6143;p4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44" name="Google Shape;6144;p4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45" name="Google Shape;6145;p49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46" name="Google Shape;6146;p498"/>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6147" name="Google Shape;6147;p498"/>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4_2_3">
    <p:spTree>
      <p:nvGrpSpPr>
        <p:cNvPr id="6148" name="Shape 6148"/>
        <p:cNvGrpSpPr/>
        <p:nvPr/>
      </p:nvGrpSpPr>
      <p:grpSpPr>
        <a:xfrm>
          <a:off x="0" y="0"/>
          <a:ext cx="0" cy="0"/>
          <a:chOff x="0" y="0"/>
          <a:chExt cx="0" cy="0"/>
        </a:xfrm>
      </p:grpSpPr>
      <p:sp>
        <p:nvSpPr>
          <p:cNvPr id="6149" name="Google Shape;6149;p499"/>
          <p:cNvSpPr txBox="1"/>
          <p:nvPr>
            <p:ph type="title"/>
          </p:nvPr>
        </p:nvSpPr>
        <p:spPr>
          <a:xfrm>
            <a:off x="447767" y="946000"/>
            <a:ext cx="11318100" cy="9675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None/>
              <a:defRPr sz="48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6150" name="Google Shape;6150;p49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151" name="Google Shape;6151;p4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152" name="Google Shape;6152;p49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153" name="Google Shape;6153;p4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154" name="Google Shape;6154;p4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55" name="Google Shape;6155;p49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6156" name="Google Shape;6156;p499"/>
          <p:cNvSpPr txBox="1"/>
          <p:nvPr>
            <p:ph idx="3" type="body"/>
          </p:nvPr>
        </p:nvSpPr>
        <p:spPr>
          <a:xfrm>
            <a:off x="901600" y="1913600"/>
            <a:ext cx="10388700" cy="4256100"/>
          </a:xfrm>
          <a:prstGeom prst="rect">
            <a:avLst/>
          </a:prstGeom>
        </p:spPr>
        <p:txBody>
          <a:bodyPr anchorCtr="0" anchor="t" bIns="0" lIns="0" spcFirstLastPara="1" rIns="0" wrap="square" tIns="0">
            <a:noAutofit/>
          </a:bodyPr>
          <a:lstStyle>
            <a:lvl1pPr indent="-431800" lvl="0" marL="457200" rtl="0">
              <a:lnSpc>
                <a:spcPct val="115000"/>
              </a:lnSpc>
              <a:spcBef>
                <a:spcPts val="0"/>
              </a:spcBef>
              <a:spcAft>
                <a:spcPts val="0"/>
              </a:spcAft>
              <a:buClr>
                <a:schemeClr val="dk1"/>
              </a:buClr>
              <a:buSzPts val="3200"/>
              <a:buFont typeface="Proxima Nova"/>
              <a:buChar char="▸"/>
              <a:defRPr sz="3200">
                <a:solidFill>
                  <a:schemeClr val="dk1"/>
                </a:solidFill>
                <a:latin typeface="Proxima Nova"/>
                <a:ea typeface="Proxima Nova"/>
                <a:cs typeface="Proxima Nova"/>
                <a:sym typeface="Proxima Nova"/>
              </a:defRPr>
            </a:lvl1pPr>
            <a:lvl2pPr indent="-381000" lvl="1" marL="914400" rtl="0">
              <a:lnSpc>
                <a:spcPct val="115000"/>
              </a:lnSpc>
              <a:spcBef>
                <a:spcPts val="1100"/>
              </a:spcBef>
              <a:spcAft>
                <a:spcPts val="0"/>
              </a:spcAft>
              <a:buSzPts val="2400"/>
              <a:buFont typeface="Proxima Nova"/>
              <a:buChar char="･"/>
              <a:defRPr sz="2400">
                <a:latin typeface="Proxima Nova"/>
                <a:ea typeface="Proxima Nova"/>
                <a:cs typeface="Proxima Nova"/>
                <a:sym typeface="Proxima Nova"/>
              </a:defRPr>
            </a:lvl2pPr>
            <a:lvl3pPr indent="-349250" lvl="2" marL="1371600" rtl="0">
              <a:lnSpc>
                <a:spcPct val="115000"/>
              </a:lnSpc>
              <a:spcBef>
                <a:spcPts val="1100"/>
              </a:spcBef>
              <a:spcAft>
                <a:spcPts val="0"/>
              </a:spcAft>
              <a:buSzPts val="1900"/>
              <a:buFont typeface="Proxima Nova"/>
              <a:buChar char="･"/>
              <a:defRPr sz="1900">
                <a:latin typeface="Proxima Nova"/>
                <a:ea typeface="Proxima Nova"/>
                <a:cs typeface="Proxima Nova"/>
                <a:sym typeface="Proxima Nova"/>
              </a:defRPr>
            </a:lvl3pPr>
            <a:lvl4pPr indent="-342900" lvl="3" marL="1828800" rtl="0">
              <a:lnSpc>
                <a:spcPct val="115000"/>
              </a:lnSpc>
              <a:spcBef>
                <a:spcPts val="1100"/>
              </a:spcBef>
              <a:spcAft>
                <a:spcPts val="0"/>
              </a:spcAft>
              <a:buSzPts val="1800"/>
              <a:buFont typeface="Proxima Nova"/>
              <a:buChar char="･"/>
              <a:defRPr>
                <a:latin typeface="Proxima Nova"/>
                <a:ea typeface="Proxima Nova"/>
                <a:cs typeface="Proxima Nova"/>
                <a:sym typeface="Proxima Nova"/>
              </a:defRPr>
            </a:lvl4pPr>
            <a:lvl5pPr indent="-323850" lvl="4" marL="2286000" rtl="0">
              <a:lnSpc>
                <a:spcPct val="115000"/>
              </a:lnSpc>
              <a:spcBef>
                <a:spcPts val="1100"/>
              </a:spcBef>
              <a:spcAft>
                <a:spcPts val="0"/>
              </a:spcAft>
              <a:buSzPts val="1500"/>
              <a:buFont typeface="Proxima Nova"/>
              <a:buChar char="･"/>
              <a:defRPr sz="1500">
                <a:latin typeface="Proxima Nova"/>
                <a:ea typeface="Proxima Nova"/>
                <a:cs typeface="Proxima Nova"/>
                <a:sym typeface="Proxima Nova"/>
              </a:defRPr>
            </a:lvl5pPr>
            <a:lvl6pPr indent="-311150" lvl="5" marL="2743200" rtl="0">
              <a:lnSpc>
                <a:spcPct val="115000"/>
              </a:lnSpc>
              <a:spcBef>
                <a:spcPts val="1100"/>
              </a:spcBef>
              <a:spcAft>
                <a:spcPts val="0"/>
              </a:spcAft>
              <a:buSzPts val="1300"/>
              <a:buFont typeface="Proxima Nova"/>
              <a:buChar char="･"/>
              <a:defRPr sz="1300">
                <a:latin typeface="Proxima Nova"/>
                <a:ea typeface="Proxima Nova"/>
                <a:cs typeface="Proxima Nova"/>
                <a:sym typeface="Proxima Nova"/>
              </a:defRPr>
            </a:lvl6pPr>
            <a:lvl7pPr indent="-304800" lvl="6" marL="3200400" rtl="0">
              <a:lnSpc>
                <a:spcPct val="115000"/>
              </a:lnSpc>
              <a:spcBef>
                <a:spcPts val="1100"/>
              </a:spcBef>
              <a:spcAft>
                <a:spcPts val="0"/>
              </a:spcAft>
              <a:buSzPts val="1200"/>
              <a:buFont typeface="Proxima Nova"/>
              <a:buChar char="･"/>
              <a:defRPr sz="1200">
                <a:latin typeface="Proxima Nova"/>
                <a:ea typeface="Proxima Nova"/>
                <a:cs typeface="Proxima Nova"/>
                <a:sym typeface="Proxima Nova"/>
              </a:defRPr>
            </a:lvl7pPr>
            <a:lvl8pPr indent="-298450" lvl="7" marL="3657600" rtl="0">
              <a:lnSpc>
                <a:spcPct val="115000"/>
              </a:lnSpc>
              <a:spcBef>
                <a:spcPts val="1100"/>
              </a:spcBef>
              <a:spcAft>
                <a:spcPts val="0"/>
              </a:spcAft>
              <a:buSzPts val="1100"/>
              <a:buFont typeface="Proxima Nova"/>
              <a:buChar char="･"/>
              <a:defRPr sz="1100">
                <a:latin typeface="Proxima Nova"/>
                <a:ea typeface="Proxima Nova"/>
                <a:cs typeface="Proxima Nova"/>
                <a:sym typeface="Proxima Nova"/>
              </a:defRPr>
            </a:lvl8pPr>
            <a:lvl9pPr indent="-285750" lvl="8" marL="4114800" rtl="0">
              <a:lnSpc>
                <a:spcPct val="115000"/>
              </a:lnSpc>
              <a:spcBef>
                <a:spcPts val="1100"/>
              </a:spcBef>
              <a:spcAft>
                <a:spcPts val="11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6157" name="Shape 6157"/>
        <p:cNvGrpSpPr/>
        <p:nvPr/>
      </p:nvGrpSpPr>
      <p:grpSpPr>
        <a:xfrm>
          <a:off x="0" y="0"/>
          <a:ext cx="0" cy="0"/>
          <a:chOff x="0" y="0"/>
          <a:chExt cx="0" cy="0"/>
        </a:xfrm>
      </p:grpSpPr>
      <p:sp>
        <p:nvSpPr>
          <p:cNvPr id="6158" name="Google Shape;6158;p50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6159" name="Google Shape;6159;p50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160" name="Google Shape;6160;p5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161" name="Google Shape;6161;p50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162" name="Google Shape;6162;p5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163" name="Google Shape;6163;p5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64" name="Google Shape;6164;p50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6165" name="Shape 6165"/>
        <p:cNvGrpSpPr/>
        <p:nvPr/>
      </p:nvGrpSpPr>
      <p:grpSpPr>
        <a:xfrm>
          <a:off x="0" y="0"/>
          <a:ext cx="0" cy="0"/>
          <a:chOff x="0" y="0"/>
          <a:chExt cx="0" cy="0"/>
        </a:xfrm>
      </p:grpSpPr>
      <p:sp>
        <p:nvSpPr>
          <p:cNvPr id="6166" name="Google Shape;6166;p5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6167" name="Google Shape;6167;p50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6168" name="Google Shape;6168;p5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169" name="Google Shape;6169;p50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pic>
        <p:nvPicPr>
          <p:cNvPr id="6170" name="Google Shape;6170;p5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71" name="Google Shape;6171;p50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6172" name="Google Shape;6172;p50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173" name="Google Shape;6173;p501"/>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6174" name="Google Shape;6174;p501"/>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6175" name="Google Shape;6175;p501"/>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6176" name="Google Shape;6176;p501"/>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6177" name="Google Shape;6177;p501"/>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6178" name="Google Shape;6178;p501"/>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6179" name="Google Shape;6179;p501"/>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6180" name="Google Shape;6180;p501"/>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spTree>
      <p:nvGrpSpPr>
        <p:cNvPr id="493" name="Shape 493"/>
        <p:cNvGrpSpPr/>
        <p:nvPr/>
      </p:nvGrpSpPr>
      <p:grpSpPr>
        <a:xfrm>
          <a:off x="0" y="0"/>
          <a:ext cx="0" cy="0"/>
          <a:chOff x="0" y="0"/>
          <a:chExt cx="0" cy="0"/>
        </a:xfrm>
      </p:grpSpPr>
      <p:sp>
        <p:nvSpPr>
          <p:cNvPr id="494" name="Google Shape;494;p51"/>
          <p:cNvSpPr txBox="1"/>
          <p:nvPr>
            <p:ph type="title"/>
          </p:nvPr>
        </p:nvSpPr>
        <p:spPr>
          <a:xfrm>
            <a:off x="415600" y="593367"/>
            <a:ext cx="11360700" cy="7638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8" name="Google Shape;58;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9" name="Google Shape;59;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0" name="Google Shape;60;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62" name="Google Shape;62;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63" name="Google Shape;63;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64" name="Google Shape;64;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Title">
  <p:cSld name="CUSTOM_8_1_1">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5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497" name="Google Shape;497;p5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98" name="Google Shape;498;p5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99" name="Google Shape;499;p5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500" name="Google Shape;500;p52"/>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4600">
                <a:solidFill>
                  <a:srgbClr val="0088CE"/>
                </a:solidFill>
                <a:latin typeface="Overpass"/>
                <a:ea typeface="Overpass"/>
                <a:cs typeface="Overpass"/>
                <a:sym typeface="Overpass"/>
              </a:defRPr>
            </a:lvl2pPr>
            <a:lvl3pPr lvl="2" rtl="0">
              <a:lnSpc>
                <a:spcPct val="100000"/>
              </a:lnSpc>
              <a:spcBef>
                <a:spcPts val="0"/>
              </a:spcBef>
              <a:spcAft>
                <a:spcPts val="0"/>
              </a:spcAft>
              <a:buNone/>
              <a:defRPr b="1" sz="4600">
                <a:solidFill>
                  <a:srgbClr val="0088CE"/>
                </a:solidFill>
                <a:latin typeface="Overpass"/>
                <a:ea typeface="Overpass"/>
                <a:cs typeface="Overpass"/>
                <a:sym typeface="Overpass"/>
              </a:defRPr>
            </a:lvl3pPr>
            <a:lvl4pPr lvl="3" rtl="0">
              <a:lnSpc>
                <a:spcPct val="100000"/>
              </a:lnSpc>
              <a:spcBef>
                <a:spcPts val="0"/>
              </a:spcBef>
              <a:spcAft>
                <a:spcPts val="0"/>
              </a:spcAft>
              <a:buNone/>
              <a:defRPr b="1" sz="4600">
                <a:solidFill>
                  <a:srgbClr val="0088CE"/>
                </a:solidFill>
                <a:latin typeface="Overpass"/>
                <a:ea typeface="Overpass"/>
                <a:cs typeface="Overpass"/>
                <a:sym typeface="Overpass"/>
              </a:defRPr>
            </a:lvl4pPr>
            <a:lvl5pPr lvl="4" rtl="0">
              <a:lnSpc>
                <a:spcPct val="100000"/>
              </a:lnSpc>
              <a:spcBef>
                <a:spcPts val="0"/>
              </a:spcBef>
              <a:spcAft>
                <a:spcPts val="0"/>
              </a:spcAft>
              <a:buNone/>
              <a:defRPr b="1" sz="4600">
                <a:solidFill>
                  <a:srgbClr val="0088CE"/>
                </a:solidFill>
                <a:latin typeface="Overpass"/>
                <a:ea typeface="Overpass"/>
                <a:cs typeface="Overpass"/>
                <a:sym typeface="Overpass"/>
              </a:defRPr>
            </a:lvl5pPr>
            <a:lvl6pPr lvl="5" rtl="0">
              <a:lnSpc>
                <a:spcPct val="100000"/>
              </a:lnSpc>
              <a:spcBef>
                <a:spcPts val="0"/>
              </a:spcBef>
              <a:spcAft>
                <a:spcPts val="0"/>
              </a:spcAft>
              <a:buNone/>
              <a:defRPr b="1" sz="4600">
                <a:solidFill>
                  <a:srgbClr val="0088CE"/>
                </a:solidFill>
                <a:latin typeface="Overpass"/>
                <a:ea typeface="Overpass"/>
                <a:cs typeface="Overpass"/>
                <a:sym typeface="Overpass"/>
              </a:defRPr>
            </a:lvl6pPr>
            <a:lvl7pPr lvl="6" rtl="0">
              <a:lnSpc>
                <a:spcPct val="100000"/>
              </a:lnSpc>
              <a:spcBef>
                <a:spcPts val="0"/>
              </a:spcBef>
              <a:spcAft>
                <a:spcPts val="0"/>
              </a:spcAft>
              <a:buNone/>
              <a:defRPr b="1" sz="4600">
                <a:solidFill>
                  <a:srgbClr val="0088CE"/>
                </a:solidFill>
                <a:latin typeface="Overpass"/>
                <a:ea typeface="Overpass"/>
                <a:cs typeface="Overpass"/>
                <a:sym typeface="Overpass"/>
              </a:defRPr>
            </a:lvl7pPr>
            <a:lvl8pPr lvl="7" rtl="0">
              <a:lnSpc>
                <a:spcPct val="100000"/>
              </a:lnSpc>
              <a:spcBef>
                <a:spcPts val="0"/>
              </a:spcBef>
              <a:spcAft>
                <a:spcPts val="0"/>
              </a:spcAft>
              <a:buNone/>
              <a:defRPr b="1" sz="4600">
                <a:solidFill>
                  <a:srgbClr val="0088CE"/>
                </a:solidFill>
                <a:latin typeface="Overpass"/>
                <a:ea typeface="Overpass"/>
                <a:cs typeface="Overpass"/>
                <a:sym typeface="Overpass"/>
              </a:defRPr>
            </a:lvl8pPr>
            <a:lvl9pPr lvl="8" rtl="0">
              <a:lnSpc>
                <a:spcPct val="100000"/>
              </a:lnSpc>
              <a:spcBef>
                <a:spcPts val="0"/>
              </a:spcBef>
              <a:spcAft>
                <a:spcPts val="0"/>
              </a:spcAft>
              <a:buNone/>
              <a:defRPr b="1" sz="4600">
                <a:solidFill>
                  <a:srgbClr val="0088CE"/>
                </a:solidFill>
                <a:latin typeface="Overpass"/>
                <a:ea typeface="Overpass"/>
                <a:cs typeface="Overpass"/>
                <a:sym typeface="Overpass"/>
              </a:defRPr>
            </a:lvl9pPr>
          </a:lstStyle>
          <a:p/>
        </p:txBody>
      </p:sp>
      <p:sp>
        <p:nvSpPr>
          <p:cNvPr id="501" name="Google Shape;501;p5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502" name="Google Shape;502;p5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
    <p:bg>
      <p:bgPr>
        <a:solidFill>
          <a:srgbClr val="FFFFFF"/>
        </a:solidFill>
      </p:bgPr>
    </p:bg>
    <p:spTree>
      <p:nvGrpSpPr>
        <p:cNvPr id="503" name="Shape 503"/>
        <p:cNvGrpSpPr/>
        <p:nvPr/>
      </p:nvGrpSpPr>
      <p:grpSpPr>
        <a:xfrm>
          <a:off x="0" y="0"/>
          <a:ext cx="0" cy="0"/>
          <a:chOff x="0" y="0"/>
          <a:chExt cx="0" cy="0"/>
        </a:xfrm>
      </p:grpSpPr>
      <p:sp>
        <p:nvSpPr>
          <p:cNvPr id="504" name="Google Shape;504;p53"/>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505" name="Google Shape;505;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6" name="Google Shape;506;p5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07" name="Google Shape;507;p5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508" name="Google Shape;508;p53"/>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509" name="Google Shape;509;p53"/>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2100"/>
              </a:spcBef>
              <a:spcAft>
                <a:spcPts val="0"/>
              </a:spcAft>
              <a:buNone/>
              <a:defRPr sz="2000">
                <a:solidFill>
                  <a:schemeClr val="accent2"/>
                </a:solidFill>
              </a:defRPr>
            </a:lvl2pPr>
            <a:lvl3pPr lvl="2" rtl="0" algn="ctr">
              <a:spcBef>
                <a:spcPts val="2100"/>
              </a:spcBef>
              <a:spcAft>
                <a:spcPts val="0"/>
              </a:spcAft>
              <a:buNone/>
              <a:defRPr sz="2000">
                <a:solidFill>
                  <a:schemeClr val="accent2"/>
                </a:solidFill>
              </a:defRPr>
            </a:lvl3pPr>
            <a:lvl4pPr lvl="3" rtl="0" algn="ctr">
              <a:spcBef>
                <a:spcPts val="2100"/>
              </a:spcBef>
              <a:spcAft>
                <a:spcPts val="0"/>
              </a:spcAft>
              <a:buNone/>
              <a:defRPr sz="2000">
                <a:solidFill>
                  <a:schemeClr val="accent2"/>
                </a:solidFill>
              </a:defRPr>
            </a:lvl4pPr>
            <a:lvl5pPr lvl="4" rtl="0" algn="ctr">
              <a:spcBef>
                <a:spcPts val="2100"/>
              </a:spcBef>
              <a:spcAft>
                <a:spcPts val="0"/>
              </a:spcAft>
              <a:buNone/>
              <a:defRPr sz="2000">
                <a:solidFill>
                  <a:schemeClr val="accent2"/>
                </a:solidFill>
              </a:defRPr>
            </a:lvl5pPr>
            <a:lvl6pPr lvl="5" rtl="0" algn="ctr">
              <a:spcBef>
                <a:spcPts val="2100"/>
              </a:spcBef>
              <a:spcAft>
                <a:spcPts val="0"/>
              </a:spcAft>
              <a:buNone/>
              <a:defRPr sz="2000">
                <a:solidFill>
                  <a:schemeClr val="accent2"/>
                </a:solidFill>
              </a:defRPr>
            </a:lvl6pPr>
            <a:lvl7pPr lvl="6" rtl="0" algn="ctr">
              <a:spcBef>
                <a:spcPts val="2100"/>
              </a:spcBef>
              <a:spcAft>
                <a:spcPts val="0"/>
              </a:spcAft>
              <a:buNone/>
              <a:defRPr sz="2000">
                <a:solidFill>
                  <a:schemeClr val="accent2"/>
                </a:solidFill>
              </a:defRPr>
            </a:lvl7pPr>
            <a:lvl8pPr lvl="7" rtl="0" algn="ctr">
              <a:spcBef>
                <a:spcPts val="2100"/>
              </a:spcBef>
              <a:spcAft>
                <a:spcPts val="0"/>
              </a:spcAft>
              <a:buNone/>
              <a:defRPr sz="2000">
                <a:solidFill>
                  <a:schemeClr val="accent2"/>
                </a:solidFill>
              </a:defRPr>
            </a:lvl8pPr>
            <a:lvl9pPr lvl="8" rtl="0" algn="ctr">
              <a:spcBef>
                <a:spcPts val="2100"/>
              </a:spcBef>
              <a:spcAft>
                <a:spcPts val="2100"/>
              </a:spcAft>
              <a:buNone/>
              <a:defRPr sz="2000">
                <a:solidFill>
                  <a:schemeClr val="accent2"/>
                </a:solidFill>
              </a:defRPr>
            </a:lvl9pPr>
          </a:lstStyle>
          <a:p/>
        </p:txBody>
      </p:sp>
      <p:sp>
        <p:nvSpPr>
          <p:cNvPr id="510" name="Google Shape;510;p5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511" name="Google Shape;511;p53"/>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512" name="Google Shape;512;p53"/>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513" name="Shape 513"/>
        <p:cNvGrpSpPr/>
        <p:nvPr/>
      </p:nvGrpSpPr>
      <p:grpSpPr>
        <a:xfrm>
          <a:off x="0" y="0"/>
          <a:ext cx="0" cy="0"/>
          <a:chOff x="0" y="0"/>
          <a:chExt cx="0" cy="0"/>
        </a:xfrm>
      </p:grpSpPr>
      <p:sp>
        <p:nvSpPr>
          <p:cNvPr id="514" name="Google Shape;514;p5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15" name="Google Shape;515;p54"/>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2100"/>
              </a:spcBef>
              <a:spcAft>
                <a:spcPts val="0"/>
              </a:spcAft>
              <a:buSzPts val="1300"/>
              <a:buFont typeface="Overpass"/>
              <a:buChar char="○"/>
              <a:defRPr>
                <a:latin typeface="Overpass"/>
                <a:ea typeface="Overpass"/>
                <a:cs typeface="Overpass"/>
                <a:sym typeface="Overpass"/>
              </a:defRPr>
            </a:lvl2pPr>
            <a:lvl3pPr indent="-311150" lvl="2" marL="1371600" rtl="0">
              <a:spcBef>
                <a:spcPts val="2100"/>
              </a:spcBef>
              <a:spcAft>
                <a:spcPts val="0"/>
              </a:spcAft>
              <a:buSzPts val="1300"/>
              <a:buFont typeface="Overpass"/>
              <a:buChar char="■"/>
              <a:defRPr>
                <a:latin typeface="Overpass"/>
                <a:ea typeface="Overpass"/>
                <a:cs typeface="Overpass"/>
                <a:sym typeface="Overpass"/>
              </a:defRPr>
            </a:lvl3pPr>
            <a:lvl4pPr indent="-311150" lvl="3" marL="1828800" rtl="0">
              <a:spcBef>
                <a:spcPts val="2100"/>
              </a:spcBef>
              <a:spcAft>
                <a:spcPts val="0"/>
              </a:spcAft>
              <a:buSzPts val="1300"/>
              <a:buFont typeface="Overpass"/>
              <a:buChar char="●"/>
              <a:defRPr>
                <a:latin typeface="Overpass"/>
                <a:ea typeface="Overpass"/>
                <a:cs typeface="Overpass"/>
                <a:sym typeface="Overpass"/>
              </a:defRPr>
            </a:lvl4pPr>
            <a:lvl5pPr indent="-311150" lvl="4" marL="2286000" rtl="0">
              <a:spcBef>
                <a:spcPts val="2100"/>
              </a:spcBef>
              <a:spcAft>
                <a:spcPts val="0"/>
              </a:spcAft>
              <a:buSzPts val="1300"/>
              <a:buFont typeface="Overpass"/>
              <a:buChar char="○"/>
              <a:defRPr>
                <a:latin typeface="Overpass"/>
                <a:ea typeface="Overpass"/>
                <a:cs typeface="Overpass"/>
                <a:sym typeface="Overpass"/>
              </a:defRPr>
            </a:lvl5pPr>
            <a:lvl6pPr indent="-311150" lvl="5" marL="2743200" rtl="0">
              <a:spcBef>
                <a:spcPts val="2100"/>
              </a:spcBef>
              <a:spcAft>
                <a:spcPts val="0"/>
              </a:spcAft>
              <a:buSzPts val="1300"/>
              <a:buFont typeface="Overpass"/>
              <a:buChar char="■"/>
              <a:defRPr>
                <a:latin typeface="Overpass"/>
                <a:ea typeface="Overpass"/>
                <a:cs typeface="Overpass"/>
                <a:sym typeface="Overpass"/>
              </a:defRPr>
            </a:lvl6pPr>
            <a:lvl7pPr indent="-311150" lvl="6" marL="3200400" rtl="0">
              <a:spcBef>
                <a:spcPts val="2100"/>
              </a:spcBef>
              <a:spcAft>
                <a:spcPts val="0"/>
              </a:spcAft>
              <a:buSzPts val="1300"/>
              <a:buFont typeface="Overpass"/>
              <a:buChar char="●"/>
              <a:defRPr>
                <a:latin typeface="Overpass"/>
                <a:ea typeface="Overpass"/>
                <a:cs typeface="Overpass"/>
                <a:sym typeface="Overpass"/>
              </a:defRPr>
            </a:lvl7pPr>
            <a:lvl8pPr indent="-311150" lvl="7" marL="3657600" rtl="0">
              <a:spcBef>
                <a:spcPts val="2100"/>
              </a:spcBef>
              <a:spcAft>
                <a:spcPts val="0"/>
              </a:spcAft>
              <a:buSzPts val="1300"/>
              <a:buFont typeface="Overpass"/>
              <a:buChar char="○"/>
              <a:defRPr>
                <a:latin typeface="Overpass"/>
                <a:ea typeface="Overpass"/>
                <a:cs typeface="Overpass"/>
                <a:sym typeface="Overpass"/>
              </a:defRPr>
            </a:lvl8pPr>
            <a:lvl9pPr indent="-311150" lvl="8" marL="4114800" rtl="0">
              <a:spcBef>
                <a:spcPts val="2100"/>
              </a:spcBef>
              <a:spcAft>
                <a:spcPts val="2100"/>
              </a:spcAft>
              <a:buSzPts val="1300"/>
              <a:buFont typeface="Overpass"/>
              <a:buChar char="■"/>
              <a:defRPr>
                <a:latin typeface="Overpass"/>
                <a:ea typeface="Overpass"/>
                <a:cs typeface="Overpass"/>
                <a:sym typeface="Overpass"/>
              </a:defRPr>
            </a:lvl9pPr>
          </a:lstStyle>
          <a:p/>
        </p:txBody>
      </p:sp>
      <p:sp>
        <p:nvSpPr>
          <p:cNvPr id="516" name="Google Shape;516;p54"/>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4">
    <p:spTree>
      <p:nvGrpSpPr>
        <p:cNvPr id="517" name="Shape 517"/>
        <p:cNvGrpSpPr/>
        <p:nvPr/>
      </p:nvGrpSpPr>
      <p:grpSpPr>
        <a:xfrm>
          <a:off x="0" y="0"/>
          <a:ext cx="0" cy="0"/>
          <a:chOff x="0" y="0"/>
          <a:chExt cx="0" cy="0"/>
        </a:xfrm>
      </p:grpSpPr>
      <p:sp>
        <p:nvSpPr>
          <p:cNvPr id="518" name="Google Shape;518;p55"/>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519" name="Google Shape;519;p55"/>
          <p:cNvCxnSpPr/>
          <p:nvPr/>
        </p:nvCxnSpPr>
        <p:spPr>
          <a:xfrm rot="10800000">
            <a:off x="447775" y="100"/>
            <a:ext cx="0" cy="886500"/>
          </a:xfrm>
          <a:prstGeom prst="straightConnector1">
            <a:avLst/>
          </a:prstGeom>
          <a:noFill/>
          <a:ln cap="flat" cmpd="sng" w="9525">
            <a:solidFill>
              <a:srgbClr val="5A5A5A"/>
            </a:solidFill>
            <a:prstDash val="solid"/>
            <a:round/>
            <a:headEnd len="med" w="med" type="none"/>
            <a:tailEnd len="med" w="med" type="none"/>
          </a:ln>
        </p:spPr>
      </p:cxnSp>
      <p:sp>
        <p:nvSpPr>
          <p:cNvPr id="520" name="Google Shape;520;p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9pPr>
          </a:lstStyle>
          <a:p/>
        </p:txBody>
      </p:sp>
      <p:cxnSp>
        <p:nvCxnSpPr>
          <p:cNvPr id="521" name="Google Shape;521;p55"/>
          <p:cNvCxnSpPr/>
          <p:nvPr/>
        </p:nvCxnSpPr>
        <p:spPr>
          <a:xfrm rot="10800000">
            <a:off x="447767" y="6401400"/>
            <a:ext cx="0" cy="456600"/>
          </a:xfrm>
          <a:prstGeom prst="straightConnector1">
            <a:avLst/>
          </a:prstGeom>
          <a:noFill/>
          <a:ln cap="flat" cmpd="sng" w="9525">
            <a:solidFill>
              <a:srgbClr val="5A5A5A"/>
            </a:solidFill>
            <a:prstDash val="solid"/>
            <a:round/>
            <a:headEnd len="med" w="med" type="none"/>
            <a:tailEnd len="med" w="med" type="none"/>
          </a:ln>
        </p:spPr>
      </p:cxnSp>
      <p:sp>
        <p:nvSpPr>
          <p:cNvPr id="522" name="Google Shape;522;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23" name="Google Shape;523;p5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24" name="Google Shape;524;p5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525" name="Google Shape;525;p5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526" name="Google Shape;526;p55"/>
          <p:cNvSpPr txBox="1"/>
          <p:nvPr>
            <p:ph idx="3"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rgbClr val="5A5A5A"/>
                </a:solidFill>
              </a:defRPr>
            </a:lvl1pPr>
            <a:lvl2pPr lvl="1" rtl="0" algn="ctr">
              <a:spcBef>
                <a:spcPts val="2100"/>
              </a:spcBef>
              <a:spcAft>
                <a:spcPts val="0"/>
              </a:spcAft>
              <a:buNone/>
              <a:defRPr sz="2000">
                <a:solidFill>
                  <a:srgbClr val="5A5A5A"/>
                </a:solidFill>
              </a:defRPr>
            </a:lvl2pPr>
            <a:lvl3pPr lvl="2" rtl="0" algn="ctr">
              <a:spcBef>
                <a:spcPts val="2100"/>
              </a:spcBef>
              <a:spcAft>
                <a:spcPts val="0"/>
              </a:spcAft>
              <a:buNone/>
              <a:defRPr sz="2000">
                <a:solidFill>
                  <a:srgbClr val="5A5A5A"/>
                </a:solidFill>
              </a:defRPr>
            </a:lvl3pPr>
            <a:lvl4pPr lvl="3" rtl="0" algn="ctr">
              <a:spcBef>
                <a:spcPts val="2100"/>
              </a:spcBef>
              <a:spcAft>
                <a:spcPts val="0"/>
              </a:spcAft>
              <a:buNone/>
              <a:defRPr sz="2000">
                <a:solidFill>
                  <a:srgbClr val="5A5A5A"/>
                </a:solidFill>
              </a:defRPr>
            </a:lvl4pPr>
            <a:lvl5pPr lvl="4" rtl="0" algn="ctr">
              <a:spcBef>
                <a:spcPts val="2100"/>
              </a:spcBef>
              <a:spcAft>
                <a:spcPts val="0"/>
              </a:spcAft>
              <a:buNone/>
              <a:defRPr sz="2000">
                <a:solidFill>
                  <a:srgbClr val="5A5A5A"/>
                </a:solidFill>
              </a:defRPr>
            </a:lvl5pPr>
            <a:lvl6pPr lvl="5" rtl="0" algn="ctr">
              <a:spcBef>
                <a:spcPts val="2100"/>
              </a:spcBef>
              <a:spcAft>
                <a:spcPts val="0"/>
              </a:spcAft>
              <a:buNone/>
              <a:defRPr sz="2000">
                <a:solidFill>
                  <a:srgbClr val="5A5A5A"/>
                </a:solidFill>
              </a:defRPr>
            </a:lvl6pPr>
            <a:lvl7pPr lvl="6" rtl="0" algn="ctr">
              <a:spcBef>
                <a:spcPts val="2100"/>
              </a:spcBef>
              <a:spcAft>
                <a:spcPts val="0"/>
              </a:spcAft>
              <a:buNone/>
              <a:defRPr sz="2000">
                <a:solidFill>
                  <a:srgbClr val="5A5A5A"/>
                </a:solidFill>
              </a:defRPr>
            </a:lvl7pPr>
            <a:lvl8pPr lvl="7" rtl="0" algn="ctr">
              <a:spcBef>
                <a:spcPts val="2100"/>
              </a:spcBef>
              <a:spcAft>
                <a:spcPts val="0"/>
              </a:spcAft>
              <a:buNone/>
              <a:defRPr sz="2000">
                <a:solidFill>
                  <a:srgbClr val="5A5A5A"/>
                </a:solidFill>
              </a:defRPr>
            </a:lvl8pPr>
            <a:lvl9pPr lvl="8" rtl="0" algn="ctr">
              <a:spcBef>
                <a:spcPts val="2100"/>
              </a:spcBef>
              <a:spcAft>
                <a:spcPts val="2100"/>
              </a:spcAft>
              <a:buNone/>
              <a:defRPr sz="2000">
                <a:solidFill>
                  <a:srgbClr val="5A5A5A"/>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527" name="Shape 527"/>
        <p:cNvGrpSpPr/>
        <p:nvPr/>
      </p:nvGrpSpPr>
      <p:grpSpPr>
        <a:xfrm>
          <a:off x="0" y="0"/>
          <a:ext cx="0" cy="0"/>
          <a:chOff x="0" y="0"/>
          <a:chExt cx="0" cy="0"/>
        </a:xfrm>
      </p:grpSpPr>
      <p:sp>
        <p:nvSpPr>
          <p:cNvPr id="528" name="Google Shape;528;p56"/>
          <p:cNvSpPr txBox="1"/>
          <p:nvPr>
            <p:ph type="title"/>
          </p:nvPr>
        </p:nvSpPr>
        <p:spPr>
          <a:xfrm>
            <a:off x="1102200" y="0"/>
            <a:ext cx="9987600" cy="1417500"/>
          </a:xfrm>
          <a:prstGeom prst="rect">
            <a:avLst/>
          </a:prstGeom>
        </p:spPr>
        <p:txBody>
          <a:bodyPr anchorCtr="0" anchor="t" bIns="0" lIns="0" spcFirstLastPara="1" rIns="0" wrap="square" tIns="0">
            <a:noAutofit/>
          </a:bodyPr>
          <a:lstStyle>
            <a:lvl1pPr lvl="0" rtl="0">
              <a:spcBef>
                <a:spcPts val="0"/>
              </a:spcBef>
              <a:spcAft>
                <a:spcPts val="0"/>
              </a:spcAft>
              <a:buNone/>
              <a:defRPr b="0">
                <a:latin typeface="Proxima Nova"/>
                <a:ea typeface="Proxima Nova"/>
                <a:cs typeface="Proxima Nova"/>
                <a:sym typeface="Proxima Nova"/>
              </a:defRPr>
            </a:lvl1pPr>
            <a:lvl2pPr lvl="1" rtl="0">
              <a:spcBef>
                <a:spcPts val="0"/>
              </a:spcBef>
              <a:spcAft>
                <a:spcPts val="0"/>
              </a:spcAft>
              <a:buNone/>
              <a:defRPr b="0">
                <a:latin typeface="Proxima Nova"/>
                <a:ea typeface="Proxima Nova"/>
                <a:cs typeface="Proxima Nova"/>
                <a:sym typeface="Proxima Nova"/>
              </a:defRPr>
            </a:lvl2pPr>
            <a:lvl3pPr lvl="2" rtl="0">
              <a:spcBef>
                <a:spcPts val="0"/>
              </a:spcBef>
              <a:spcAft>
                <a:spcPts val="0"/>
              </a:spcAft>
              <a:buNone/>
              <a:defRPr b="0">
                <a:latin typeface="Proxima Nova"/>
                <a:ea typeface="Proxima Nova"/>
                <a:cs typeface="Proxima Nova"/>
                <a:sym typeface="Proxima Nova"/>
              </a:defRPr>
            </a:lvl3pPr>
            <a:lvl4pPr lvl="3" rtl="0">
              <a:spcBef>
                <a:spcPts val="0"/>
              </a:spcBef>
              <a:spcAft>
                <a:spcPts val="0"/>
              </a:spcAft>
              <a:buNone/>
              <a:defRPr b="0">
                <a:latin typeface="Proxima Nova"/>
                <a:ea typeface="Proxima Nova"/>
                <a:cs typeface="Proxima Nova"/>
                <a:sym typeface="Proxima Nova"/>
              </a:defRPr>
            </a:lvl4pPr>
            <a:lvl5pPr lvl="4" rtl="0">
              <a:spcBef>
                <a:spcPts val="0"/>
              </a:spcBef>
              <a:spcAft>
                <a:spcPts val="0"/>
              </a:spcAft>
              <a:buNone/>
              <a:defRPr b="0">
                <a:latin typeface="Proxima Nova"/>
                <a:ea typeface="Proxima Nova"/>
                <a:cs typeface="Proxima Nova"/>
                <a:sym typeface="Proxima Nova"/>
              </a:defRPr>
            </a:lvl5pPr>
            <a:lvl6pPr lvl="5" rtl="0">
              <a:spcBef>
                <a:spcPts val="0"/>
              </a:spcBef>
              <a:spcAft>
                <a:spcPts val="0"/>
              </a:spcAft>
              <a:buNone/>
              <a:defRPr b="0">
                <a:latin typeface="Proxima Nova"/>
                <a:ea typeface="Proxima Nova"/>
                <a:cs typeface="Proxima Nova"/>
                <a:sym typeface="Proxima Nova"/>
              </a:defRPr>
            </a:lvl6pPr>
            <a:lvl7pPr lvl="6" rtl="0">
              <a:spcBef>
                <a:spcPts val="0"/>
              </a:spcBef>
              <a:spcAft>
                <a:spcPts val="0"/>
              </a:spcAft>
              <a:buNone/>
              <a:defRPr b="0">
                <a:latin typeface="Proxima Nova"/>
                <a:ea typeface="Proxima Nova"/>
                <a:cs typeface="Proxima Nova"/>
                <a:sym typeface="Proxima Nova"/>
              </a:defRPr>
            </a:lvl7pPr>
            <a:lvl8pPr lvl="7" rtl="0">
              <a:spcBef>
                <a:spcPts val="0"/>
              </a:spcBef>
              <a:spcAft>
                <a:spcPts val="0"/>
              </a:spcAft>
              <a:buNone/>
              <a:defRPr b="0">
                <a:latin typeface="Proxima Nova"/>
                <a:ea typeface="Proxima Nova"/>
                <a:cs typeface="Proxima Nova"/>
                <a:sym typeface="Proxima Nova"/>
              </a:defRPr>
            </a:lvl8pPr>
            <a:lvl9pPr lvl="8" rtl="0">
              <a:spcBef>
                <a:spcPts val="0"/>
              </a:spcBef>
              <a:spcAft>
                <a:spcPts val="0"/>
              </a:spcAft>
              <a:buNone/>
              <a:defRPr b="0">
                <a:latin typeface="Proxima Nova"/>
                <a:ea typeface="Proxima Nova"/>
                <a:cs typeface="Proxima Nova"/>
                <a:sym typeface="Proxima Nova"/>
              </a:defRPr>
            </a:lvl9pPr>
          </a:lstStyle>
          <a:p/>
        </p:txBody>
      </p:sp>
      <p:sp>
        <p:nvSpPr>
          <p:cNvPr id="529" name="Google Shape;529;p5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30" name="Google Shape;530;p56"/>
          <p:cNvSpPr txBox="1"/>
          <p:nvPr>
            <p:ph idx="1" type="subTitle"/>
          </p:nvPr>
        </p:nvSpPr>
        <p:spPr>
          <a:xfrm>
            <a:off x="1102200" y="13413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
        <p:nvSpPr>
          <p:cNvPr id="531" name="Google Shape;531;p56"/>
          <p:cNvSpPr txBox="1"/>
          <p:nvPr>
            <p:ph idx="2"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4">
  <p:cSld name="CUSTOM_1_1_1">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5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3">
  <p:cSld name="CUSTOM_2_1_1_3">
    <p:bg>
      <p:bgPr>
        <a:blipFill>
          <a:blip r:embed="rId2">
            <a:alphaModFix/>
          </a:blip>
          <a:stretch>
            <a:fillRect/>
          </a:stretch>
        </a:blipFill>
      </p:bgPr>
    </p:bg>
    <p:spTree>
      <p:nvGrpSpPr>
        <p:cNvPr id="534" name="Shape 534"/>
        <p:cNvGrpSpPr/>
        <p:nvPr/>
      </p:nvGrpSpPr>
      <p:grpSpPr>
        <a:xfrm>
          <a:off x="0" y="0"/>
          <a:ext cx="0" cy="0"/>
          <a:chOff x="0" y="0"/>
          <a:chExt cx="0" cy="0"/>
        </a:xfrm>
      </p:grpSpPr>
      <p:sp>
        <p:nvSpPr>
          <p:cNvPr id="535" name="Google Shape;535;p5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chemeClr val="accent2"/>
                </a:solidFill>
                <a:latin typeface="Overpass"/>
                <a:ea typeface="Overpass"/>
                <a:cs typeface="Overpass"/>
                <a:sym typeface="Overpass"/>
              </a:defRPr>
            </a:lvl1pPr>
            <a:lvl2pPr lvl="1" rtl="0">
              <a:spcBef>
                <a:spcPts val="0"/>
              </a:spcBef>
              <a:spcAft>
                <a:spcPts val="0"/>
              </a:spcAft>
              <a:buNone/>
              <a:defRPr b="1" sz="6000">
                <a:solidFill>
                  <a:schemeClr val="accent2"/>
                </a:solidFill>
                <a:latin typeface="Overpass"/>
                <a:ea typeface="Overpass"/>
                <a:cs typeface="Overpass"/>
                <a:sym typeface="Overpass"/>
              </a:defRPr>
            </a:lvl2pPr>
            <a:lvl3pPr lvl="2" rtl="0">
              <a:spcBef>
                <a:spcPts val="0"/>
              </a:spcBef>
              <a:spcAft>
                <a:spcPts val="0"/>
              </a:spcAft>
              <a:buNone/>
              <a:defRPr b="1" sz="6000">
                <a:solidFill>
                  <a:schemeClr val="accent2"/>
                </a:solidFill>
                <a:latin typeface="Overpass"/>
                <a:ea typeface="Overpass"/>
                <a:cs typeface="Overpass"/>
                <a:sym typeface="Overpass"/>
              </a:defRPr>
            </a:lvl3pPr>
            <a:lvl4pPr lvl="3" rtl="0">
              <a:spcBef>
                <a:spcPts val="0"/>
              </a:spcBef>
              <a:spcAft>
                <a:spcPts val="0"/>
              </a:spcAft>
              <a:buNone/>
              <a:defRPr b="1" sz="6000">
                <a:solidFill>
                  <a:schemeClr val="accent2"/>
                </a:solidFill>
                <a:latin typeface="Overpass"/>
                <a:ea typeface="Overpass"/>
                <a:cs typeface="Overpass"/>
                <a:sym typeface="Overpass"/>
              </a:defRPr>
            </a:lvl4pPr>
            <a:lvl5pPr lvl="4" rtl="0">
              <a:spcBef>
                <a:spcPts val="0"/>
              </a:spcBef>
              <a:spcAft>
                <a:spcPts val="0"/>
              </a:spcAft>
              <a:buNone/>
              <a:defRPr b="1" sz="6000">
                <a:solidFill>
                  <a:schemeClr val="accent2"/>
                </a:solidFill>
                <a:latin typeface="Overpass"/>
                <a:ea typeface="Overpass"/>
                <a:cs typeface="Overpass"/>
                <a:sym typeface="Overpass"/>
              </a:defRPr>
            </a:lvl5pPr>
            <a:lvl6pPr lvl="5" rtl="0">
              <a:spcBef>
                <a:spcPts val="0"/>
              </a:spcBef>
              <a:spcAft>
                <a:spcPts val="0"/>
              </a:spcAft>
              <a:buNone/>
              <a:defRPr b="1" sz="6000">
                <a:solidFill>
                  <a:schemeClr val="accent2"/>
                </a:solidFill>
                <a:latin typeface="Overpass"/>
                <a:ea typeface="Overpass"/>
                <a:cs typeface="Overpass"/>
                <a:sym typeface="Overpass"/>
              </a:defRPr>
            </a:lvl6pPr>
            <a:lvl7pPr lvl="6" rtl="0">
              <a:spcBef>
                <a:spcPts val="0"/>
              </a:spcBef>
              <a:spcAft>
                <a:spcPts val="0"/>
              </a:spcAft>
              <a:buNone/>
              <a:defRPr b="1" sz="6000">
                <a:solidFill>
                  <a:schemeClr val="accent2"/>
                </a:solidFill>
                <a:latin typeface="Overpass"/>
                <a:ea typeface="Overpass"/>
                <a:cs typeface="Overpass"/>
                <a:sym typeface="Overpass"/>
              </a:defRPr>
            </a:lvl7pPr>
            <a:lvl8pPr lvl="7" rtl="0">
              <a:spcBef>
                <a:spcPts val="0"/>
              </a:spcBef>
              <a:spcAft>
                <a:spcPts val="0"/>
              </a:spcAft>
              <a:buNone/>
              <a:defRPr b="1" sz="6000">
                <a:solidFill>
                  <a:schemeClr val="accent2"/>
                </a:solidFill>
                <a:latin typeface="Overpass"/>
                <a:ea typeface="Overpass"/>
                <a:cs typeface="Overpass"/>
                <a:sym typeface="Overpass"/>
              </a:defRPr>
            </a:lvl8pPr>
            <a:lvl9pPr lvl="8" rtl="0">
              <a:spcBef>
                <a:spcPts val="0"/>
              </a:spcBef>
              <a:spcAft>
                <a:spcPts val="0"/>
              </a:spcAft>
              <a:buNone/>
              <a:defRPr b="1" sz="6000">
                <a:solidFill>
                  <a:schemeClr val="accent2"/>
                </a:solidFill>
                <a:latin typeface="Overpass"/>
                <a:ea typeface="Overpass"/>
                <a:cs typeface="Overpass"/>
                <a:sym typeface="Overpass"/>
              </a:defRPr>
            </a:lvl9pPr>
          </a:lstStyle>
          <a:p/>
        </p:txBody>
      </p:sp>
      <p:sp>
        <p:nvSpPr>
          <p:cNvPr id="536" name="Google Shape;536;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37" name="Google Shape;537;p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sp>
        <p:nvSpPr>
          <p:cNvPr id="538" name="Google Shape;538;p5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539" name="Google Shape;539;p5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40" name="Google Shape;540;p5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541" name="Google Shape;541;p58"/>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cxnSp>
        <p:nvCxnSpPr>
          <p:cNvPr id="542" name="Google Shape;542;p58"/>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543" name="Google Shape;543;p58"/>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544" name="Shape 544"/>
        <p:cNvGrpSpPr/>
        <p:nvPr/>
      </p:nvGrpSpPr>
      <p:grpSpPr>
        <a:xfrm>
          <a:off x="0" y="0"/>
          <a:ext cx="0" cy="0"/>
          <a:chOff x="0" y="0"/>
          <a:chExt cx="0" cy="0"/>
        </a:xfrm>
      </p:grpSpPr>
      <p:sp>
        <p:nvSpPr>
          <p:cNvPr id="545" name="Google Shape;545;p59"/>
          <p:cNvSpPr txBox="1"/>
          <p:nvPr>
            <p:ph type="title"/>
          </p:nvPr>
        </p:nvSpPr>
        <p:spPr>
          <a:xfrm>
            <a:off x="609600" y="2857404"/>
            <a:ext cx="10972800" cy="114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3400"/>
              <a:buFont typeface="Arial"/>
              <a:buNone/>
              <a:defRPr b="1" i="0" sz="35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400"/>
              <a:buFont typeface="Arial"/>
              <a:buNone/>
              <a:defRPr b="1" sz="3500">
                <a:solidFill>
                  <a:schemeClr val="dk1"/>
                </a:solidFill>
              </a:defRPr>
            </a:lvl2pPr>
            <a:lvl3pPr indent="0" lvl="2" rtl="0" algn="ctr">
              <a:spcBef>
                <a:spcPts val="0"/>
              </a:spcBef>
              <a:spcAft>
                <a:spcPts val="0"/>
              </a:spcAft>
              <a:buClr>
                <a:schemeClr val="dk1"/>
              </a:buClr>
              <a:buSzPts val="3400"/>
              <a:buFont typeface="Arial"/>
              <a:buNone/>
              <a:defRPr b="1" sz="3500">
                <a:solidFill>
                  <a:schemeClr val="dk1"/>
                </a:solidFill>
              </a:defRPr>
            </a:lvl3pPr>
            <a:lvl4pPr indent="0" lvl="3" rtl="0" algn="ctr">
              <a:spcBef>
                <a:spcPts val="0"/>
              </a:spcBef>
              <a:spcAft>
                <a:spcPts val="0"/>
              </a:spcAft>
              <a:buClr>
                <a:schemeClr val="dk1"/>
              </a:buClr>
              <a:buSzPts val="3400"/>
              <a:buFont typeface="Arial"/>
              <a:buNone/>
              <a:defRPr b="1" sz="3500">
                <a:solidFill>
                  <a:schemeClr val="dk1"/>
                </a:solidFill>
              </a:defRPr>
            </a:lvl4pPr>
            <a:lvl5pPr indent="0" lvl="4" rtl="0" algn="ctr">
              <a:spcBef>
                <a:spcPts val="0"/>
              </a:spcBef>
              <a:spcAft>
                <a:spcPts val="0"/>
              </a:spcAft>
              <a:buClr>
                <a:schemeClr val="dk1"/>
              </a:buClr>
              <a:buSzPts val="3400"/>
              <a:buFont typeface="Arial"/>
              <a:buNone/>
              <a:defRPr b="1" sz="3500">
                <a:solidFill>
                  <a:schemeClr val="dk1"/>
                </a:solidFill>
              </a:defRPr>
            </a:lvl5pPr>
            <a:lvl6pPr indent="0" lvl="5" rtl="0" algn="ctr">
              <a:spcBef>
                <a:spcPts val="0"/>
              </a:spcBef>
              <a:spcAft>
                <a:spcPts val="0"/>
              </a:spcAft>
              <a:buClr>
                <a:schemeClr val="dk1"/>
              </a:buClr>
              <a:buSzPts val="3400"/>
              <a:buFont typeface="Arial"/>
              <a:buNone/>
              <a:defRPr b="1" sz="3500">
                <a:solidFill>
                  <a:schemeClr val="dk1"/>
                </a:solidFill>
              </a:defRPr>
            </a:lvl6pPr>
            <a:lvl7pPr indent="0" lvl="6" rtl="0" algn="ctr">
              <a:spcBef>
                <a:spcPts val="0"/>
              </a:spcBef>
              <a:spcAft>
                <a:spcPts val="0"/>
              </a:spcAft>
              <a:buClr>
                <a:schemeClr val="dk1"/>
              </a:buClr>
              <a:buSzPts val="3400"/>
              <a:buFont typeface="Arial"/>
              <a:buNone/>
              <a:defRPr b="1" sz="3500">
                <a:solidFill>
                  <a:schemeClr val="dk1"/>
                </a:solidFill>
              </a:defRPr>
            </a:lvl7pPr>
            <a:lvl8pPr indent="0" lvl="7" rtl="0" algn="ctr">
              <a:spcBef>
                <a:spcPts val="0"/>
              </a:spcBef>
              <a:spcAft>
                <a:spcPts val="0"/>
              </a:spcAft>
              <a:buClr>
                <a:schemeClr val="dk1"/>
              </a:buClr>
              <a:buSzPts val="3400"/>
              <a:buFont typeface="Arial"/>
              <a:buNone/>
              <a:defRPr b="1" sz="3500">
                <a:solidFill>
                  <a:schemeClr val="dk1"/>
                </a:solidFill>
              </a:defRPr>
            </a:lvl8pPr>
            <a:lvl9pPr indent="0" lvl="8" rtl="0" algn="ctr">
              <a:spcBef>
                <a:spcPts val="0"/>
              </a:spcBef>
              <a:spcAft>
                <a:spcPts val="0"/>
              </a:spcAft>
              <a:buClr>
                <a:schemeClr val="dk1"/>
              </a:buClr>
              <a:buSzPts val="3400"/>
              <a:buFont typeface="Arial"/>
              <a:buNone/>
              <a:defRPr b="1" sz="3500">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2">
  <p:cSld name="CUSTOM_1_1_2">
    <p:bg>
      <p:bgPr>
        <a:blipFill>
          <a:blip r:embed="rId2">
            <a:alphaModFix/>
          </a:blip>
          <a:stretch>
            <a:fillRect/>
          </a:stretch>
        </a:blipFill>
      </p:bgPr>
    </p:bg>
    <p:spTree>
      <p:nvGrpSpPr>
        <p:cNvPr id="546" name="Shape 546"/>
        <p:cNvGrpSpPr/>
        <p:nvPr/>
      </p:nvGrpSpPr>
      <p:grpSpPr>
        <a:xfrm>
          <a:off x="0" y="0"/>
          <a:ext cx="0" cy="0"/>
          <a:chOff x="0" y="0"/>
          <a:chExt cx="0" cy="0"/>
        </a:xfrm>
      </p:grpSpPr>
      <p:sp>
        <p:nvSpPr>
          <p:cNvPr id="547" name="Google Shape;547;p60"/>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16">
    <p:spTree>
      <p:nvGrpSpPr>
        <p:cNvPr id="548" name="Shape 548"/>
        <p:cNvGrpSpPr/>
        <p:nvPr/>
      </p:nvGrpSpPr>
      <p:grpSpPr>
        <a:xfrm>
          <a:off x="0" y="0"/>
          <a:ext cx="0" cy="0"/>
          <a:chOff x="0" y="0"/>
          <a:chExt cx="0" cy="0"/>
        </a:xfrm>
      </p:grpSpPr>
      <p:sp>
        <p:nvSpPr>
          <p:cNvPr id="549" name="Google Shape;549;p61"/>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61"/>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67" name="Google Shape;67;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8" name="Google Shape;68;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9" name="Google Shape;69;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71" name="Google Shape;71;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72" name="Google Shape;72;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73" name="Google Shape;73;p7"/>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74" name="Google Shape;74;p7"/>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75" name="Google Shape;75;p7"/>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76" name="Google Shape;76;p7"/>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77" name="Google Shape;77;p7"/>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8" name="Google Shape;78;p7"/>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79" name="Google Shape;79;p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0" name="Google Shape;80;p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551" name="Shape 551"/>
        <p:cNvGrpSpPr/>
        <p:nvPr/>
      </p:nvGrpSpPr>
      <p:grpSpPr>
        <a:xfrm>
          <a:off x="0" y="0"/>
          <a:ext cx="0" cy="0"/>
          <a:chOff x="0" y="0"/>
          <a:chExt cx="0" cy="0"/>
        </a:xfrm>
      </p:grpSpPr>
      <p:sp>
        <p:nvSpPr>
          <p:cNvPr id="552" name="Google Shape;552;p62"/>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53" name="Google Shape;553;p62"/>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554" name="Google Shape;554;p62"/>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55" name="Google Shape;555;p62"/>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556" name="Shape 556"/>
        <p:cNvGrpSpPr/>
        <p:nvPr/>
      </p:nvGrpSpPr>
      <p:grpSpPr>
        <a:xfrm>
          <a:off x="0" y="0"/>
          <a:ext cx="0" cy="0"/>
          <a:chOff x="0" y="0"/>
          <a:chExt cx="0" cy="0"/>
        </a:xfrm>
      </p:grpSpPr>
      <p:sp>
        <p:nvSpPr>
          <p:cNvPr id="557" name="Google Shape;557;p63"/>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58" name="Google Shape;558;p63"/>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559" name="Google Shape;559;p6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60" name="Google Shape;560;p63"/>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3">
  <p:cSld name="CUSTOM_1_1_2_1">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6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563" name="Shape 563"/>
        <p:cNvGrpSpPr/>
        <p:nvPr/>
      </p:nvGrpSpPr>
      <p:grpSpPr>
        <a:xfrm>
          <a:off x="0" y="0"/>
          <a:ext cx="0" cy="0"/>
          <a:chOff x="0" y="0"/>
          <a:chExt cx="0" cy="0"/>
        </a:xfrm>
      </p:grpSpPr>
      <p:sp>
        <p:nvSpPr>
          <p:cNvPr id="564" name="Google Shape;564;p65"/>
          <p:cNvSpPr txBox="1"/>
          <p:nvPr>
            <p:ph idx="12" type="sldNum"/>
          </p:nvPr>
        </p:nvSpPr>
        <p:spPr>
          <a:xfrm>
            <a:off x="137770" y="6290900"/>
            <a:ext cx="480900" cy="524700"/>
          </a:xfrm>
          <a:prstGeom prst="rect">
            <a:avLst/>
          </a:prstGeom>
          <a:noFill/>
          <a:ln>
            <a:noFill/>
          </a:ln>
        </p:spPr>
        <p:txBody>
          <a:bodyPr anchorCtr="0" anchor="ctr" bIns="91425" lIns="91425" spcFirstLastPara="1" rIns="91425" wrap="square" tIns="91425">
            <a:noAutofit/>
          </a:bodyPr>
          <a:lstStyle>
            <a:lvl1pPr lvl="0" rtl="0">
              <a:buNone/>
              <a:defRPr sz="1300">
                <a:solidFill>
                  <a:srgbClr val="666666"/>
                </a:solidFill>
                <a:latin typeface="Overpass"/>
                <a:ea typeface="Overpass"/>
                <a:cs typeface="Overpass"/>
                <a:sym typeface="Overpass"/>
              </a:defRPr>
            </a:lvl1pPr>
            <a:lvl2pPr lvl="1" rtl="0">
              <a:buNone/>
              <a:defRPr sz="1300">
                <a:solidFill>
                  <a:srgbClr val="666666"/>
                </a:solidFill>
                <a:latin typeface="Overpass"/>
                <a:ea typeface="Overpass"/>
                <a:cs typeface="Overpass"/>
                <a:sym typeface="Overpass"/>
              </a:defRPr>
            </a:lvl2pPr>
            <a:lvl3pPr lvl="2" rtl="0">
              <a:buNone/>
              <a:defRPr sz="1300">
                <a:solidFill>
                  <a:srgbClr val="666666"/>
                </a:solidFill>
                <a:latin typeface="Overpass"/>
                <a:ea typeface="Overpass"/>
                <a:cs typeface="Overpass"/>
                <a:sym typeface="Overpass"/>
              </a:defRPr>
            </a:lvl3pPr>
            <a:lvl4pPr lvl="3" rtl="0">
              <a:buNone/>
              <a:defRPr sz="1300">
                <a:solidFill>
                  <a:srgbClr val="666666"/>
                </a:solidFill>
                <a:latin typeface="Overpass"/>
                <a:ea typeface="Overpass"/>
                <a:cs typeface="Overpass"/>
                <a:sym typeface="Overpass"/>
              </a:defRPr>
            </a:lvl4pPr>
            <a:lvl5pPr lvl="4" rtl="0">
              <a:buNone/>
              <a:defRPr sz="1300">
                <a:solidFill>
                  <a:srgbClr val="666666"/>
                </a:solidFill>
                <a:latin typeface="Overpass"/>
                <a:ea typeface="Overpass"/>
                <a:cs typeface="Overpass"/>
                <a:sym typeface="Overpass"/>
              </a:defRPr>
            </a:lvl5pPr>
            <a:lvl6pPr lvl="5" rtl="0">
              <a:buNone/>
              <a:defRPr sz="1300">
                <a:solidFill>
                  <a:srgbClr val="666666"/>
                </a:solidFill>
                <a:latin typeface="Overpass"/>
                <a:ea typeface="Overpass"/>
                <a:cs typeface="Overpass"/>
                <a:sym typeface="Overpass"/>
              </a:defRPr>
            </a:lvl6pPr>
            <a:lvl7pPr lvl="6" rtl="0">
              <a:buNone/>
              <a:defRPr sz="1300">
                <a:solidFill>
                  <a:srgbClr val="666666"/>
                </a:solidFill>
                <a:latin typeface="Overpass"/>
                <a:ea typeface="Overpass"/>
                <a:cs typeface="Overpass"/>
                <a:sym typeface="Overpass"/>
              </a:defRPr>
            </a:lvl7pPr>
            <a:lvl8pPr lvl="7" rtl="0">
              <a:buNone/>
              <a:defRPr sz="1300">
                <a:solidFill>
                  <a:srgbClr val="666666"/>
                </a:solidFill>
                <a:latin typeface="Overpass"/>
                <a:ea typeface="Overpass"/>
                <a:cs typeface="Overpass"/>
                <a:sym typeface="Overpass"/>
              </a:defRPr>
            </a:lvl8pPr>
            <a:lvl9pPr lvl="8" rtl="0">
              <a:buNone/>
              <a:defRPr sz="1300">
                <a:solidFill>
                  <a:srgbClr val="666666"/>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
        <p:nvSpPr>
          <p:cNvPr id="565" name="Google Shape;565;p65"/>
          <p:cNvSpPr txBox="1"/>
          <p:nvPr/>
        </p:nvSpPr>
        <p:spPr>
          <a:xfrm>
            <a:off x="618567" y="6290900"/>
            <a:ext cx="30321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solidFill>
                  <a:srgbClr val="666666"/>
                </a:solidFill>
                <a:latin typeface="Overpass"/>
                <a:ea typeface="Overpass"/>
                <a:cs typeface="Overpass"/>
                <a:sym typeface="Overpass"/>
              </a:rPr>
              <a:t>Red Hat Consulting Solution Proposal</a:t>
            </a:r>
            <a:endParaRPr sz="1100">
              <a:solidFill>
                <a:srgbClr val="666666"/>
              </a:solidFill>
              <a:latin typeface="Overpass"/>
              <a:ea typeface="Overpass"/>
              <a:cs typeface="Overpass"/>
              <a:sym typeface="Overpass"/>
            </a:endParaRPr>
          </a:p>
          <a:p>
            <a:pPr indent="0" lvl="0" marL="0" rtl="0" algn="l">
              <a:spcBef>
                <a:spcPts val="0"/>
              </a:spcBef>
              <a:spcAft>
                <a:spcPts val="0"/>
              </a:spcAft>
              <a:buNone/>
            </a:pPr>
            <a:r>
              <a:rPr lang="en" sz="1100">
                <a:solidFill>
                  <a:srgbClr val="666666"/>
                </a:solidFill>
                <a:latin typeface="Overpass"/>
                <a:ea typeface="Overpass"/>
                <a:cs typeface="Overpass"/>
                <a:sym typeface="Overpass"/>
              </a:rPr>
              <a:t>Client Confidential - Do not redistribute</a:t>
            </a:r>
            <a:endParaRPr sz="1100">
              <a:solidFill>
                <a:srgbClr val="666666"/>
              </a:solidFill>
              <a:latin typeface="Overpass"/>
              <a:ea typeface="Overpass"/>
              <a:cs typeface="Overpass"/>
              <a:sym typeface="Overpas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17">
    <p:spTree>
      <p:nvGrpSpPr>
        <p:cNvPr id="566" name="Shape 566"/>
        <p:cNvGrpSpPr/>
        <p:nvPr/>
      </p:nvGrpSpPr>
      <p:grpSpPr>
        <a:xfrm>
          <a:off x="0" y="0"/>
          <a:ext cx="0" cy="0"/>
          <a:chOff x="0" y="0"/>
          <a:chExt cx="0" cy="0"/>
        </a:xfrm>
      </p:grpSpPr>
      <p:sp>
        <p:nvSpPr>
          <p:cNvPr id="567" name="Google Shape;567;p66"/>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6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Closing">
  <p:cSld name="CUSTOM_1_3_1">
    <p:bg>
      <p:bgPr>
        <a:blipFill>
          <a:blip r:embed="rId2">
            <a:alphaModFix/>
          </a:blip>
          <a:stretch>
            <a:fillRect/>
          </a:stretch>
        </a:blipFill>
      </p:bgPr>
    </p:bg>
    <p:spTree>
      <p:nvGrpSpPr>
        <p:cNvPr id="569" name="Shape 569"/>
        <p:cNvGrpSpPr/>
        <p:nvPr/>
      </p:nvGrpSpPr>
      <p:grpSpPr>
        <a:xfrm>
          <a:off x="0" y="0"/>
          <a:ext cx="0" cy="0"/>
          <a:chOff x="0" y="0"/>
          <a:chExt cx="0" cy="0"/>
        </a:xfrm>
      </p:grpSpPr>
      <p:sp>
        <p:nvSpPr>
          <p:cNvPr id="570" name="Google Shape;570;p6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71" name="Google Shape;571;p67"/>
          <p:cNvPicPr preferRelativeResize="0"/>
          <p:nvPr/>
        </p:nvPicPr>
        <p:blipFill>
          <a:blip r:embed="rId3">
            <a:alphaModFix/>
          </a:blip>
          <a:stretch>
            <a:fillRect/>
          </a:stretch>
        </p:blipFill>
        <p:spPr>
          <a:xfrm>
            <a:off x="504975" y="6203986"/>
            <a:ext cx="1580275" cy="372766"/>
          </a:xfrm>
          <a:prstGeom prst="rect">
            <a:avLst/>
          </a:prstGeom>
          <a:noFill/>
          <a:ln>
            <a:noFill/>
          </a:ln>
        </p:spPr>
      </p:pic>
      <p:cxnSp>
        <p:nvCxnSpPr>
          <p:cNvPr id="572" name="Google Shape;572;p6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73" name="Google Shape;573;p67"/>
          <p:cNvSpPr txBox="1"/>
          <p:nvPr>
            <p:ph idx="12" type="sldNum"/>
          </p:nvPr>
        </p:nvSpPr>
        <p:spPr>
          <a:xfrm flipH="1">
            <a:off x="1137842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74" name="Google Shape;574;p67"/>
          <p:cNvSpPr txBox="1"/>
          <p:nvPr>
            <p:ph type="title"/>
          </p:nvPr>
        </p:nvSpPr>
        <p:spPr>
          <a:xfrm>
            <a:off x="79527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7000">
                <a:solidFill>
                  <a:srgbClr val="0088CE"/>
                </a:solidFill>
                <a:latin typeface="Overpass"/>
                <a:ea typeface="Overpass"/>
                <a:cs typeface="Overpass"/>
                <a:sym typeface="Overpass"/>
              </a:defRPr>
            </a:lvl2pPr>
            <a:lvl3pPr lvl="2" rtl="0">
              <a:lnSpc>
                <a:spcPct val="100000"/>
              </a:lnSpc>
              <a:spcBef>
                <a:spcPts val="0"/>
              </a:spcBef>
              <a:spcAft>
                <a:spcPts val="0"/>
              </a:spcAft>
              <a:buNone/>
              <a:defRPr b="1" sz="7000">
                <a:solidFill>
                  <a:srgbClr val="0088CE"/>
                </a:solidFill>
                <a:latin typeface="Overpass"/>
                <a:ea typeface="Overpass"/>
                <a:cs typeface="Overpass"/>
                <a:sym typeface="Overpass"/>
              </a:defRPr>
            </a:lvl3pPr>
            <a:lvl4pPr lvl="3" rtl="0">
              <a:lnSpc>
                <a:spcPct val="100000"/>
              </a:lnSpc>
              <a:spcBef>
                <a:spcPts val="0"/>
              </a:spcBef>
              <a:spcAft>
                <a:spcPts val="0"/>
              </a:spcAft>
              <a:buNone/>
              <a:defRPr b="1" sz="7000">
                <a:solidFill>
                  <a:srgbClr val="0088CE"/>
                </a:solidFill>
                <a:latin typeface="Overpass"/>
                <a:ea typeface="Overpass"/>
                <a:cs typeface="Overpass"/>
                <a:sym typeface="Overpass"/>
              </a:defRPr>
            </a:lvl4pPr>
            <a:lvl5pPr lvl="4" rtl="0">
              <a:lnSpc>
                <a:spcPct val="100000"/>
              </a:lnSpc>
              <a:spcBef>
                <a:spcPts val="0"/>
              </a:spcBef>
              <a:spcAft>
                <a:spcPts val="0"/>
              </a:spcAft>
              <a:buNone/>
              <a:defRPr b="1" sz="7000">
                <a:solidFill>
                  <a:srgbClr val="0088CE"/>
                </a:solidFill>
                <a:latin typeface="Overpass"/>
                <a:ea typeface="Overpass"/>
                <a:cs typeface="Overpass"/>
                <a:sym typeface="Overpass"/>
              </a:defRPr>
            </a:lvl5pPr>
            <a:lvl6pPr lvl="5" rtl="0">
              <a:lnSpc>
                <a:spcPct val="100000"/>
              </a:lnSpc>
              <a:spcBef>
                <a:spcPts val="0"/>
              </a:spcBef>
              <a:spcAft>
                <a:spcPts val="0"/>
              </a:spcAft>
              <a:buNone/>
              <a:defRPr b="1" sz="7000">
                <a:solidFill>
                  <a:srgbClr val="0088CE"/>
                </a:solidFill>
                <a:latin typeface="Overpass"/>
                <a:ea typeface="Overpass"/>
                <a:cs typeface="Overpass"/>
                <a:sym typeface="Overpass"/>
              </a:defRPr>
            </a:lvl6pPr>
            <a:lvl7pPr lvl="6" rtl="0">
              <a:lnSpc>
                <a:spcPct val="100000"/>
              </a:lnSpc>
              <a:spcBef>
                <a:spcPts val="0"/>
              </a:spcBef>
              <a:spcAft>
                <a:spcPts val="0"/>
              </a:spcAft>
              <a:buNone/>
              <a:defRPr b="1" sz="7000">
                <a:solidFill>
                  <a:srgbClr val="0088CE"/>
                </a:solidFill>
                <a:latin typeface="Overpass"/>
                <a:ea typeface="Overpass"/>
                <a:cs typeface="Overpass"/>
                <a:sym typeface="Overpass"/>
              </a:defRPr>
            </a:lvl7pPr>
            <a:lvl8pPr lvl="7" rtl="0">
              <a:lnSpc>
                <a:spcPct val="100000"/>
              </a:lnSpc>
              <a:spcBef>
                <a:spcPts val="0"/>
              </a:spcBef>
              <a:spcAft>
                <a:spcPts val="0"/>
              </a:spcAft>
              <a:buNone/>
              <a:defRPr b="1" sz="7000">
                <a:solidFill>
                  <a:srgbClr val="0088CE"/>
                </a:solidFill>
                <a:latin typeface="Overpass"/>
                <a:ea typeface="Overpass"/>
                <a:cs typeface="Overpass"/>
                <a:sym typeface="Overpass"/>
              </a:defRPr>
            </a:lvl8pPr>
            <a:lvl9pPr lvl="8" rtl="0">
              <a:lnSpc>
                <a:spcPct val="100000"/>
              </a:lnSpc>
              <a:spcBef>
                <a:spcPts val="0"/>
              </a:spcBef>
              <a:spcAft>
                <a:spcPts val="0"/>
              </a:spcAft>
              <a:buNone/>
              <a:defRPr b="1" sz="7000">
                <a:solidFill>
                  <a:srgbClr val="0088CE"/>
                </a:solidFill>
                <a:latin typeface="Overpass"/>
                <a:ea typeface="Overpass"/>
                <a:cs typeface="Overpass"/>
                <a:sym typeface="Overpass"/>
              </a:defRPr>
            </a:lvl9pPr>
          </a:lstStyle>
          <a:p/>
        </p:txBody>
      </p:sp>
      <p:sp>
        <p:nvSpPr>
          <p:cNvPr id="575" name="Google Shape;575;p67"/>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576" name="Google Shape;576;p67"/>
          <p:cNvSpPr txBox="1"/>
          <p:nvPr>
            <p:ph idx="2" type="subTitle"/>
          </p:nvPr>
        </p:nvSpPr>
        <p:spPr>
          <a:xfrm>
            <a:off x="79527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577" name="Google Shape;577;p6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578" name="Google Shape;578;p6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579" name="Google Shape;579;p6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580" name="Google Shape;580;p6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581" name="Google Shape;581;p6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582" name="Google Shape;582;p6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583" name="Google Shape;583;p6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584" name="Google Shape;584;p6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585" name="Shape 585"/>
        <p:cNvGrpSpPr/>
        <p:nvPr/>
      </p:nvGrpSpPr>
      <p:grpSpPr>
        <a:xfrm>
          <a:off x="0" y="0"/>
          <a:ext cx="0" cy="0"/>
          <a:chOff x="0" y="0"/>
          <a:chExt cx="0" cy="0"/>
        </a:xfrm>
      </p:grpSpPr>
      <p:sp>
        <p:nvSpPr>
          <p:cNvPr id="586" name="Google Shape;586;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87" name="Google Shape;587;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8" name="Google Shape;588;p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89" name="Google Shape;589;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0" name="Google Shape;590;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91" name="Google Shape;591;p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showMasterSp="0">
  <p:cSld name="text only">
    <p:spTree>
      <p:nvGrpSpPr>
        <p:cNvPr id="592" name="Shape 592"/>
        <p:cNvGrpSpPr/>
        <p:nvPr/>
      </p:nvGrpSpPr>
      <p:grpSpPr>
        <a:xfrm>
          <a:off x="0" y="0"/>
          <a:ext cx="0" cy="0"/>
          <a:chOff x="0" y="0"/>
          <a:chExt cx="0" cy="0"/>
        </a:xfrm>
      </p:grpSpPr>
      <p:pic>
        <p:nvPicPr>
          <p:cNvPr descr="Shape 7" id="593" name="Google Shape;593;p69"/>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594" name="Google Shape;594;p69"/>
          <p:cNvSpPr txBox="1"/>
          <p:nvPr>
            <p:ph idx="1" type="body"/>
          </p:nvPr>
        </p:nvSpPr>
        <p:spPr>
          <a:xfrm>
            <a:off x="1102267" y="1659899"/>
            <a:ext cx="9987600" cy="4471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595" name="Google Shape;595;p69"/>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596" name="Google Shape;596;p69"/>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showMasterSp="0">
  <p:cSld name="graphic left, text right">
    <p:spTree>
      <p:nvGrpSpPr>
        <p:cNvPr id="597" name="Shape 597"/>
        <p:cNvGrpSpPr/>
        <p:nvPr/>
      </p:nvGrpSpPr>
      <p:grpSpPr>
        <a:xfrm>
          <a:off x="0" y="0"/>
          <a:ext cx="0" cy="0"/>
          <a:chOff x="0" y="0"/>
          <a:chExt cx="0" cy="0"/>
        </a:xfrm>
      </p:grpSpPr>
      <p:pic>
        <p:nvPicPr>
          <p:cNvPr descr="Shape 7" id="598" name="Google Shape;598;p70"/>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599" name="Google Shape;599;p70"/>
          <p:cNvSpPr txBox="1"/>
          <p:nvPr>
            <p:ph idx="1" type="body"/>
          </p:nvPr>
        </p:nvSpPr>
        <p:spPr>
          <a:xfrm>
            <a:off x="6309798" y="2167899"/>
            <a:ext cx="4779900" cy="3526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600" name="Google Shape;600;p70"/>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601" name="Google Shape;601;p70"/>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602" name="Shape 602"/>
        <p:cNvGrpSpPr/>
        <p:nvPr/>
      </p:nvGrpSpPr>
      <p:grpSpPr>
        <a:xfrm>
          <a:off x="0" y="0"/>
          <a:ext cx="0" cy="0"/>
          <a:chOff x="0" y="0"/>
          <a:chExt cx="0" cy="0"/>
        </a:xfrm>
      </p:grpSpPr>
      <p:sp>
        <p:nvSpPr>
          <p:cNvPr id="603" name="Google Shape;603;p71"/>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71"/>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605" name="Google Shape;605;p71"/>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b="1" sz="6000">
                <a:solidFill>
                  <a:srgbClr val="EBEBEB"/>
                </a:solidFill>
                <a:latin typeface="Overpass"/>
                <a:ea typeface="Overpass"/>
                <a:cs typeface="Overpass"/>
                <a:sym typeface="Overpass"/>
              </a:defRPr>
            </a:lvl1pPr>
            <a:lvl2pPr lvl="1">
              <a:spcBef>
                <a:spcPts val="0"/>
              </a:spcBef>
              <a:spcAft>
                <a:spcPts val="0"/>
              </a:spcAft>
              <a:buNone/>
              <a:defRPr b="1" sz="6000">
                <a:solidFill>
                  <a:srgbClr val="EBEBEB"/>
                </a:solidFill>
                <a:latin typeface="Overpass"/>
                <a:ea typeface="Overpass"/>
                <a:cs typeface="Overpass"/>
                <a:sym typeface="Overpass"/>
              </a:defRPr>
            </a:lvl2pPr>
            <a:lvl3pPr lvl="2">
              <a:spcBef>
                <a:spcPts val="0"/>
              </a:spcBef>
              <a:spcAft>
                <a:spcPts val="0"/>
              </a:spcAft>
              <a:buNone/>
              <a:defRPr b="1" sz="6000">
                <a:solidFill>
                  <a:srgbClr val="EBEBEB"/>
                </a:solidFill>
                <a:latin typeface="Overpass"/>
                <a:ea typeface="Overpass"/>
                <a:cs typeface="Overpass"/>
                <a:sym typeface="Overpass"/>
              </a:defRPr>
            </a:lvl3pPr>
            <a:lvl4pPr lvl="3">
              <a:spcBef>
                <a:spcPts val="0"/>
              </a:spcBef>
              <a:spcAft>
                <a:spcPts val="0"/>
              </a:spcAft>
              <a:buNone/>
              <a:defRPr b="1" sz="6000">
                <a:solidFill>
                  <a:srgbClr val="EBEBEB"/>
                </a:solidFill>
                <a:latin typeface="Overpass"/>
                <a:ea typeface="Overpass"/>
                <a:cs typeface="Overpass"/>
                <a:sym typeface="Overpass"/>
              </a:defRPr>
            </a:lvl4pPr>
            <a:lvl5pPr lvl="4">
              <a:spcBef>
                <a:spcPts val="0"/>
              </a:spcBef>
              <a:spcAft>
                <a:spcPts val="0"/>
              </a:spcAft>
              <a:buNone/>
              <a:defRPr b="1" sz="6000">
                <a:solidFill>
                  <a:srgbClr val="EBEBEB"/>
                </a:solidFill>
                <a:latin typeface="Overpass"/>
                <a:ea typeface="Overpass"/>
                <a:cs typeface="Overpass"/>
                <a:sym typeface="Overpass"/>
              </a:defRPr>
            </a:lvl5pPr>
            <a:lvl6pPr lvl="5">
              <a:spcBef>
                <a:spcPts val="0"/>
              </a:spcBef>
              <a:spcAft>
                <a:spcPts val="0"/>
              </a:spcAft>
              <a:buNone/>
              <a:defRPr b="1" sz="6000">
                <a:solidFill>
                  <a:srgbClr val="EBEBEB"/>
                </a:solidFill>
                <a:latin typeface="Overpass"/>
                <a:ea typeface="Overpass"/>
                <a:cs typeface="Overpass"/>
                <a:sym typeface="Overpass"/>
              </a:defRPr>
            </a:lvl6pPr>
            <a:lvl7pPr lvl="6">
              <a:spcBef>
                <a:spcPts val="0"/>
              </a:spcBef>
              <a:spcAft>
                <a:spcPts val="0"/>
              </a:spcAft>
              <a:buNone/>
              <a:defRPr b="1" sz="6000">
                <a:solidFill>
                  <a:srgbClr val="EBEBEB"/>
                </a:solidFill>
                <a:latin typeface="Overpass"/>
                <a:ea typeface="Overpass"/>
                <a:cs typeface="Overpass"/>
                <a:sym typeface="Overpass"/>
              </a:defRPr>
            </a:lvl7pPr>
            <a:lvl8pPr lvl="7">
              <a:spcBef>
                <a:spcPts val="0"/>
              </a:spcBef>
              <a:spcAft>
                <a:spcPts val="0"/>
              </a:spcAft>
              <a:buNone/>
              <a:defRPr b="1" sz="6000">
                <a:solidFill>
                  <a:srgbClr val="EBEBEB"/>
                </a:solidFill>
                <a:latin typeface="Overpass"/>
                <a:ea typeface="Overpass"/>
                <a:cs typeface="Overpass"/>
                <a:sym typeface="Overpass"/>
              </a:defRPr>
            </a:lvl8pPr>
            <a:lvl9pPr lvl="8">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83" name="Google Shape;83;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4" name="Google Shape;84;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5" name="Google Shape;85;p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 name="Google Shape;86;p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87" name="Google Shape;87;p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88" name="Google Shape;88;p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4D4D4F"/>
                </a:solidFill>
              </a:defRPr>
            </a:lvl1pPr>
            <a:lvl2pPr lvl="1">
              <a:lnSpc>
                <a:spcPct val="174000"/>
              </a:lnSpc>
              <a:spcBef>
                <a:spcPts val="0"/>
              </a:spcBef>
              <a:spcAft>
                <a:spcPts val="0"/>
              </a:spcAft>
              <a:buNone/>
              <a:defRPr sz="1400">
                <a:solidFill>
                  <a:srgbClr val="4D4D4F"/>
                </a:solidFill>
              </a:defRPr>
            </a:lvl2pPr>
            <a:lvl3pPr lvl="2">
              <a:lnSpc>
                <a:spcPct val="174000"/>
              </a:lnSpc>
              <a:spcBef>
                <a:spcPts val="0"/>
              </a:spcBef>
              <a:spcAft>
                <a:spcPts val="0"/>
              </a:spcAft>
              <a:buNone/>
              <a:defRPr sz="1400">
                <a:solidFill>
                  <a:srgbClr val="4D4D4F"/>
                </a:solidFill>
              </a:defRPr>
            </a:lvl3pPr>
            <a:lvl4pPr lvl="3">
              <a:lnSpc>
                <a:spcPct val="174000"/>
              </a:lnSpc>
              <a:spcBef>
                <a:spcPts val="0"/>
              </a:spcBef>
              <a:spcAft>
                <a:spcPts val="0"/>
              </a:spcAft>
              <a:buNone/>
              <a:defRPr sz="1400">
                <a:solidFill>
                  <a:srgbClr val="4D4D4F"/>
                </a:solidFill>
              </a:defRPr>
            </a:lvl4pPr>
            <a:lvl5pPr lvl="4">
              <a:lnSpc>
                <a:spcPct val="174000"/>
              </a:lnSpc>
              <a:spcBef>
                <a:spcPts val="0"/>
              </a:spcBef>
              <a:spcAft>
                <a:spcPts val="0"/>
              </a:spcAft>
              <a:buNone/>
              <a:defRPr sz="1400">
                <a:solidFill>
                  <a:srgbClr val="4D4D4F"/>
                </a:solidFill>
              </a:defRPr>
            </a:lvl5pPr>
            <a:lvl6pPr lvl="5">
              <a:lnSpc>
                <a:spcPct val="174000"/>
              </a:lnSpc>
              <a:spcBef>
                <a:spcPts val="0"/>
              </a:spcBef>
              <a:spcAft>
                <a:spcPts val="0"/>
              </a:spcAft>
              <a:buNone/>
              <a:defRPr sz="1400">
                <a:solidFill>
                  <a:srgbClr val="4D4D4F"/>
                </a:solidFill>
              </a:defRPr>
            </a:lvl6pPr>
            <a:lvl7pPr lvl="6">
              <a:lnSpc>
                <a:spcPct val="174000"/>
              </a:lnSpc>
              <a:spcBef>
                <a:spcPts val="0"/>
              </a:spcBef>
              <a:spcAft>
                <a:spcPts val="0"/>
              </a:spcAft>
              <a:buNone/>
              <a:defRPr sz="1400">
                <a:solidFill>
                  <a:srgbClr val="4D4D4F"/>
                </a:solidFill>
              </a:defRPr>
            </a:lvl7pPr>
            <a:lvl8pPr lvl="7">
              <a:lnSpc>
                <a:spcPct val="174000"/>
              </a:lnSpc>
              <a:spcBef>
                <a:spcPts val="0"/>
              </a:spcBef>
              <a:spcAft>
                <a:spcPts val="0"/>
              </a:spcAft>
              <a:buNone/>
              <a:defRPr sz="1400">
                <a:solidFill>
                  <a:srgbClr val="4D4D4F"/>
                </a:solidFill>
              </a:defRPr>
            </a:lvl8pPr>
            <a:lvl9pPr lvl="8">
              <a:lnSpc>
                <a:spcPct val="174000"/>
              </a:lnSpc>
              <a:spcBef>
                <a:spcPts val="0"/>
              </a:spcBef>
              <a:spcAft>
                <a:spcPts val="0"/>
              </a:spcAft>
              <a:buNone/>
              <a:defRPr sz="1400">
                <a:solidFill>
                  <a:srgbClr val="4D4D4F"/>
                </a:solidFill>
              </a:defRPr>
            </a:lvl9pPr>
          </a:lstStyle>
          <a:p/>
        </p:txBody>
      </p:sp>
      <p:pic>
        <p:nvPicPr>
          <p:cNvPr id="89" name="Google Shape;89;p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606" name="Shape 606"/>
        <p:cNvGrpSpPr/>
        <p:nvPr/>
      </p:nvGrpSpPr>
      <p:grpSpPr>
        <a:xfrm>
          <a:off x="0" y="0"/>
          <a:ext cx="0" cy="0"/>
          <a:chOff x="0" y="0"/>
          <a:chExt cx="0" cy="0"/>
        </a:xfrm>
      </p:grpSpPr>
      <p:cxnSp>
        <p:nvCxnSpPr>
          <p:cNvPr id="607" name="Google Shape;607;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8" name="Google Shape;608;p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9" name="Google Shape;609;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0" name="Google Shape;610;p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1" name="Google Shape;611;p7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2" name="Google Shape;612;p72"/>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613" name="Google Shape;613;p72"/>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14" name="Google Shape;614;p72"/>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615" name="Google Shape;615;p72"/>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616" name="Google Shape;616;p72"/>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617" name="Google Shape;617;p72"/>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618" name="Google Shape;618;p7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19" name="Google Shape;619;p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20" name="Google Shape;620;p7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621" name="Shape 621"/>
        <p:cNvGrpSpPr/>
        <p:nvPr/>
      </p:nvGrpSpPr>
      <p:grpSpPr>
        <a:xfrm>
          <a:off x="0" y="0"/>
          <a:ext cx="0" cy="0"/>
          <a:chOff x="0" y="0"/>
          <a:chExt cx="0" cy="0"/>
        </a:xfrm>
      </p:grpSpPr>
      <p:sp>
        <p:nvSpPr>
          <p:cNvPr id="622" name="Google Shape;622;p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623" name="Google Shape;623;p7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624" name="Google Shape;624;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5" name="Google Shape;625;p7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26" name="Google Shape;626;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7" name="Google Shape;627;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8" name="Google Shape;628;p7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629" name="Google Shape;629;p7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630" name="Shape 630"/>
        <p:cNvGrpSpPr/>
        <p:nvPr/>
      </p:nvGrpSpPr>
      <p:grpSpPr>
        <a:xfrm>
          <a:off x="0" y="0"/>
          <a:ext cx="0" cy="0"/>
          <a:chOff x="0" y="0"/>
          <a:chExt cx="0" cy="0"/>
        </a:xfrm>
      </p:grpSpPr>
      <p:sp>
        <p:nvSpPr>
          <p:cNvPr id="631" name="Google Shape;631;p7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632" name="Google Shape;632;p7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33" name="Google Shape;633;p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34" name="Google Shape;634;p7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35" name="Google Shape;635;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36" name="Google Shape;636;p7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637" name="Google Shape;637;p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8" name="Google Shape;638;p7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8">
    <p:spTree>
      <p:nvGrpSpPr>
        <p:cNvPr id="639" name="Shape 639"/>
        <p:cNvGrpSpPr/>
        <p:nvPr/>
      </p:nvGrpSpPr>
      <p:grpSpPr>
        <a:xfrm>
          <a:off x="0" y="0"/>
          <a:ext cx="0" cy="0"/>
          <a:chOff x="0" y="0"/>
          <a:chExt cx="0" cy="0"/>
        </a:xfrm>
      </p:grpSpPr>
      <p:sp>
        <p:nvSpPr>
          <p:cNvPr id="640" name="Google Shape;640;p7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641" name="Google Shape;641;p7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42" name="Google Shape;642;p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9pPr>
          </a:lstStyle>
          <a:p/>
        </p:txBody>
      </p:sp>
      <p:cxnSp>
        <p:nvCxnSpPr>
          <p:cNvPr id="643" name="Google Shape;643;p7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44" name="Google Shape;644;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a:ea typeface="Red Hat Text"/>
                <a:cs typeface="Red Hat Text"/>
                <a:sym typeface="Red Hat Text"/>
              </a:defRPr>
            </a:lvl1pPr>
            <a:lvl2pPr lvl="1" rtl="0" algn="ctr">
              <a:buNone/>
              <a:defRPr sz="800">
                <a:latin typeface="Red Hat Text"/>
                <a:ea typeface="Red Hat Text"/>
                <a:cs typeface="Red Hat Text"/>
                <a:sym typeface="Red Hat Text"/>
              </a:defRPr>
            </a:lvl2pPr>
            <a:lvl3pPr lvl="2" rtl="0" algn="ctr">
              <a:buNone/>
              <a:defRPr sz="800">
                <a:latin typeface="Red Hat Text"/>
                <a:ea typeface="Red Hat Text"/>
                <a:cs typeface="Red Hat Text"/>
                <a:sym typeface="Red Hat Text"/>
              </a:defRPr>
            </a:lvl3pPr>
            <a:lvl4pPr lvl="3" rtl="0" algn="ctr">
              <a:buNone/>
              <a:defRPr sz="800">
                <a:latin typeface="Red Hat Text"/>
                <a:ea typeface="Red Hat Text"/>
                <a:cs typeface="Red Hat Text"/>
                <a:sym typeface="Red Hat Text"/>
              </a:defRPr>
            </a:lvl4pPr>
            <a:lvl5pPr lvl="4" rtl="0" algn="ctr">
              <a:buNone/>
              <a:defRPr sz="800">
                <a:latin typeface="Red Hat Text"/>
                <a:ea typeface="Red Hat Text"/>
                <a:cs typeface="Red Hat Text"/>
                <a:sym typeface="Red Hat Text"/>
              </a:defRPr>
            </a:lvl5pPr>
            <a:lvl6pPr lvl="5" rtl="0" algn="ctr">
              <a:buNone/>
              <a:defRPr sz="800">
                <a:latin typeface="Red Hat Text"/>
                <a:ea typeface="Red Hat Text"/>
                <a:cs typeface="Red Hat Text"/>
                <a:sym typeface="Red Hat Text"/>
              </a:defRPr>
            </a:lvl6pPr>
            <a:lvl7pPr lvl="6" rtl="0" algn="ctr">
              <a:buNone/>
              <a:defRPr sz="800">
                <a:latin typeface="Red Hat Text"/>
                <a:ea typeface="Red Hat Text"/>
                <a:cs typeface="Red Hat Text"/>
                <a:sym typeface="Red Hat Text"/>
              </a:defRPr>
            </a:lvl7pPr>
            <a:lvl8pPr lvl="7" rtl="0" algn="ctr">
              <a:buNone/>
              <a:defRPr sz="800">
                <a:latin typeface="Red Hat Text"/>
                <a:ea typeface="Red Hat Text"/>
                <a:cs typeface="Red Hat Text"/>
                <a:sym typeface="Red Hat Text"/>
              </a:defRPr>
            </a:lvl8pPr>
            <a:lvl9pPr lvl="8" rtl="0" algn="ctr">
              <a:buNone/>
              <a:defRPr sz="8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645" name="Google Shape;645;p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46" name="Google Shape;646;p7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647" name="Shape 647"/>
        <p:cNvGrpSpPr/>
        <p:nvPr/>
      </p:nvGrpSpPr>
      <p:grpSpPr>
        <a:xfrm>
          <a:off x="0" y="0"/>
          <a:ext cx="0" cy="0"/>
          <a:chOff x="0" y="0"/>
          <a:chExt cx="0" cy="0"/>
        </a:xfrm>
      </p:grpSpPr>
      <p:sp>
        <p:nvSpPr>
          <p:cNvPr id="648" name="Google Shape;648;p7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1pPr>
            <a:lvl2pPr lvl="1"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2pPr>
            <a:lvl3pPr lvl="2"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3pPr>
            <a:lvl4pPr lvl="3"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4pPr>
            <a:lvl5pPr lvl="4"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5pPr>
            <a:lvl6pPr lvl="5"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6pPr>
            <a:lvl7pPr lvl="6"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7pPr>
            <a:lvl8pPr lvl="7"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8pPr>
            <a:lvl9pPr lvl="8"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9pPr>
          </a:lstStyle>
          <a:p/>
        </p:txBody>
      </p:sp>
      <p:cxnSp>
        <p:nvCxnSpPr>
          <p:cNvPr id="649" name="Google Shape;649;p7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50" name="Google Shape;650;p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1pPr>
            <a:lvl2pPr lvl="1"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2pPr>
            <a:lvl3pPr lvl="2"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3pPr>
            <a:lvl4pPr lvl="3"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4pPr>
            <a:lvl5pPr lvl="4"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5pPr>
            <a:lvl6pPr lvl="5"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6pPr>
            <a:lvl7pPr lvl="6"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7pPr>
            <a:lvl8pPr lvl="7"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8pPr>
            <a:lvl9pPr lvl="8"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9pPr>
          </a:lstStyle>
          <a:p/>
        </p:txBody>
      </p:sp>
      <p:cxnSp>
        <p:nvCxnSpPr>
          <p:cNvPr id="651" name="Google Shape;651;p7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52" name="Google Shape;652;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53" name="Google Shape;653;p7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654" name="Google Shape;654;p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5" name="Google Shape;655;p7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7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7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7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7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7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7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7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7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_2">
    <p:bg>
      <p:bgPr>
        <a:solidFill>
          <a:srgbClr val="141414"/>
        </a:solidFill>
      </p:bgPr>
    </p:bg>
    <p:spTree>
      <p:nvGrpSpPr>
        <p:cNvPr id="656" name="Shape 656"/>
        <p:cNvGrpSpPr/>
        <p:nvPr/>
      </p:nvGrpSpPr>
      <p:grpSpPr>
        <a:xfrm>
          <a:off x="0" y="0"/>
          <a:ext cx="0" cy="0"/>
          <a:chOff x="0" y="0"/>
          <a:chExt cx="0" cy="0"/>
        </a:xfrm>
      </p:grpSpPr>
      <p:sp>
        <p:nvSpPr>
          <p:cNvPr id="657" name="Google Shape;657;p77"/>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659" name="Google Shape;659;p77"/>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1">
  <p:cSld name="CUSTOM_4_1_3">
    <p:bg>
      <p:bgPr>
        <a:solidFill>
          <a:srgbClr val="141414"/>
        </a:solidFill>
      </p:bgPr>
    </p:bg>
    <p:spTree>
      <p:nvGrpSpPr>
        <p:cNvPr id="660" name="Shape 660"/>
        <p:cNvGrpSpPr/>
        <p:nvPr/>
      </p:nvGrpSpPr>
      <p:grpSpPr>
        <a:xfrm>
          <a:off x="0" y="0"/>
          <a:ext cx="0" cy="0"/>
          <a:chOff x="0" y="0"/>
          <a:chExt cx="0" cy="0"/>
        </a:xfrm>
      </p:grpSpPr>
      <p:sp>
        <p:nvSpPr>
          <p:cNvPr id="661" name="Google Shape;661;p78"/>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663" name="Google Shape;663;p78"/>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4" name="Shape 664"/>
        <p:cNvGrpSpPr/>
        <p:nvPr/>
      </p:nvGrpSpPr>
      <p:grpSpPr>
        <a:xfrm>
          <a:off x="0" y="0"/>
          <a:ext cx="0" cy="0"/>
          <a:chOff x="0" y="0"/>
          <a:chExt cx="0" cy="0"/>
        </a:xfrm>
      </p:grpSpPr>
      <p:sp>
        <p:nvSpPr>
          <p:cNvPr id="665" name="Google Shape;665;p79"/>
          <p:cNvSpPr txBox="1"/>
          <p:nvPr>
            <p:ph type="title"/>
          </p:nvPr>
        </p:nvSpPr>
        <p:spPr>
          <a:xfrm>
            <a:off x="609600" y="274638"/>
            <a:ext cx="10972800" cy="11433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66" name="Google Shape;666;p79"/>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lgn="r">
              <a:buNone/>
              <a:defRPr sz="1100">
                <a:latin typeface="Proxima Nova"/>
                <a:ea typeface="Proxima Nova"/>
                <a:cs typeface="Proxima Nova"/>
                <a:sym typeface="Proxima Nova"/>
              </a:defRPr>
            </a:lvl1pPr>
            <a:lvl2pPr lvl="1" rtl="0" algn="r">
              <a:buNone/>
              <a:defRPr sz="1100">
                <a:latin typeface="Proxima Nova"/>
                <a:ea typeface="Proxima Nova"/>
                <a:cs typeface="Proxima Nova"/>
                <a:sym typeface="Proxima Nova"/>
              </a:defRPr>
            </a:lvl2pPr>
            <a:lvl3pPr lvl="2" rtl="0" algn="r">
              <a:buNone/>
              <a:defRPr sz="1100">
                <a:latin typeface="Proxima Nova"/>
                <a:ea typeface="Proxima Nova"/>
                <a:cs typeface="Proxima Nova"/>
                <a:sym typeface="Proxima Nova"/>
              </a:defRPr>
            </a:lvl3pPr>
            <a:lvl4pPr lvl="3" rtl="0" algn="r">
              <a:buNone/>
              <a:defRPr sz="1100">
                <a:latin typeface="Proxima Nova"/>
                <a:ea typeface="Proxima Nova"/>
                <a:cs typeface="Proxima Nova"/>
                <a:sym typeface="Proxima Nova"/>
              </a:defRPr>
            </a:lvl4pPr>
            <a:lvl5pPr lvl="4" rtl="0" algn="r">
              <a:buNone/>
              <a:defRPr sz="1100">
                <a:latin typeface="Proxima Nova"/>
                <a:ea typeface="Proxima Nova"/>
                <a:cs typeface="Proxima Nova"/>
                <a:sym typeface="Proxima Nova"/>
              </a:defRPr>
            </a:lvl5pPr>
            <a:lvl6pPr lvl="5" rtl="0" algn="r">
              <a:buNone/>
              <a:defRPr sz="1100">
                <a:latin typeface="Proxima Nova"/>
                <a:ea typeface="Proxima Nova"/>
                <a:cs typeface="Proxima Nova"/>
                <a:sym typeface="Proxima Nova"/>
              </a:defRPr>
            </a:lvl6pPr>
            <a:lvl7pPr lvl="6" rtl="0" algn="r">
              <a:buNone/>
              <a:defRPr sz="1100">
                <a:latin typeface="Proxima Nova"/>
                <a:ea typeface="Proxima Nova"/>
                <a:cs typeface="Proxima Nova"/>
                <a:sym typeface="Proxima Nova"/>
              </a:defRPr>
            </a:lvl7pPr>
            <a:lvl8pPr lvl="7" rtl="0" algn="r">
              <a:buNone/>
              <a:defRPr sz="1100">
                <a:latin typeface="Proxima Nova"/>
                <a:ea typeface="Proxima Nova"/>
                <a:cs typeface="Proxima Nova"/>
                <a:sym typeface="Proxima Nova"/>
              </a:defRPr>
            </a:lvl8pPr>
            <a:lvl9pPr lvl="8" rtl="0" algn="r">
              <a:buNone/>
              <a:defRPr sz="11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9">
    <p:spTree>
      <p:nvGrpSpPr>
        <p:cNvPr id="667" name="Shape 667"/>
        <p:cNvGrpSpPr/>
        <p:nvPr/>
      </p:nvGrpSpPr>
      <p:grpSpPr>
        <a:xfrm>
          <a:off x="0" y="0"/>
          <a:ext cx="0" cy="0"/>
          <a:chOff x="0" y="0"/>
          <a:chExt cx="0" cy="0"/>
        </a:xfrm>
      </p:grpSpPr>
      <p:sp>
        <p:nvSpPr>
          <p:cNvPr id="668" name="Google Shape;668;p8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69" name="Google Shape;669;p8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70" name="Google Shape;670;p8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71" name="Google Shape;671;p8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672" name="Google Shape;672;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73" name="Google Shape;673;p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4" name="Google Shape;674;p80"/>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30">
    <p:spTree>
      <p:nvGrpSpPr>
        <p:cNvPr id="675" name="Shape 675"/>
        <p:cNvGrpSpPr/>
        <p:nvPr/>
      </p:nvGrpSpPr>
      <p:grpSpPr>
        <a:xfrm>
          <a:off x="0" y="0"/>
          <a:ext cx="0" cy="0"/>
          <a:chOff x="0" y="0"/>
          <a:chExt cx="0" cy="0"/>
        </a:xfrm>
      </p:grpSpPr>
      <p:sp>
        <p:nvSpPr>
          <p:cNvPr id="676" name="Google Shape;676;p81"/>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77" name="Google Shape;677;p8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78" name="Google Shape;678;p8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pic>
        <p:nvPicPr>
          <p:cNvPr id="679" name="Google Shape;679;p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80" name="Google Shape;680;p81"/>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2" name="Google Shape;92;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3" name="Google Shape;93;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4" name="Google Shape;94;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5" name="Google Shape;95;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6" name="Google Shape;96;p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7" name="Google Shape;97;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8" name="Google Shape;98;p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681" name="Shape 681"/>
        <p:cNvGrpSpPr/>
        <p:nvPr/>
      </p:nvGrpSpPr>
      <p:grpSpPr>
        <a:xfrm>
          <a:off x="0" y="0"/>
          <a:ext cx="0" cy="0"/>
          <a:chOff x="0" y="0"/>
          <a:chExt cx="0" cy="0"/>
        </a:xfrm>
      </p:grpSpPr>
      <p:sp>
        <p:nvSpPr>
          <p:cNvPr id="682" name="Google Shape;682;p8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7">
    <p:spTree>
      <p:nvGrpSpPr>
        <p:cNvPr id="683" name="Shape 683"/>
        <p:cNvGrpSpPr/>
        <p:nvPr/>
      </p:nvGrpSpPr>
      <p:grpSpPr>
        <a:xfrm>
          <a:off x="0" y="0"/>
          <a:ext cx="0" cy="0"/>
          <a:chOff x="0" y="0"/>
          <a:chExt cx="0" cy="0"/>
        </a:xfrm>
      </p:grpSpPr>
      <p:sp>
        <p:nvSpPr>
          <p:cNvPr id="684" name="Google Shape;684;p8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85" name="Google Shape;685;p8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86" name="Google Shape;686;p8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87" name="Google Shape;687;p8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688" name="Google Shape;688;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89" name="Google Shape;689;p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0" name="Google Shape;690;p83"/>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1" name="Shape 691"/>
        <p:cNvGrpSpPr/>
        <p:nvPr/>
      </p:nvGrpSpPr>
      <p:grpSpPr>
        <a:xfrm>
          <a:off x="0" y="0"/>
          <a:ext cx="0" cy="0"/>
          <a:chOff x="0" y="0"/>
          <a:chExt cx="0" cy="0"/>
        </a:xfrm>
      </p:grpSpPr>
      <p:sp>
        <p:nvSpPr>
          <p:cNvPr id="692" name="Google Shape;692;p84"/>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693" name="Google Shape;693;p84"/>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694" name="Google Shape;694;p8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695" name="Shape 695"/>
        <p:cNvGrpSpPr/>
        <p:nvPr/>
      </p:nvGrpSpPr>
      <p:grpSpPr>
        <a:xfrm>
          <a:off x="0" y="0"/>
          <a:ext cx="0" cy="0"/>
          <a:chOff x="0" y="0"/>
          <a:chExt cx="0" cy="0"/>
        </a:xfrm>
      </p:grpSpPr>
      <p:sp>
        <p:nvSpPr>
          <p:cNvPr id="696" name="Google Shape;696;p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97" name="Google Shape;697;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98" name="Google Shape;698;p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99" name="Google Shape;699;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0" name="Google Shape;700;p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01" name="Google Shape;701;p8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02" name="Google Shape;702;p85"/>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703" name="Google Shape;703;p85"/>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704" name="Google Shape;704;p85"/>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705" name="Google Shape;705;p85"/>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709" name="Shape 709"/>
        <p:cNvGrpSpPr/>
        <p:nvPr/>
      </p:nvGrpSpPr>
      <p:grpSpPr>
        <a:xfrm>
          <a:off x="0" y="0"/>
          <a:ext cx="0" cy="0"/>
          <a:chOff x="0" y="0"/>
          <a:chExt cx="0" cy="0"/>
        </a:xfrm>
      </p:grpSpPr>
      <p:sp>
        <p:nvSpPr>
          <p:cNvPr id="710" name="Google Shape;710;p87"/>
          <p:cNvSpPr txBox="1"/>
          <p:nvPr>
            <p:ph type="title"/>
          </p:nvPr>
        </p:nvSpPr>
        <p:spPr>
          <a:xfrm>
            <a:off x="1752600" y="946000"/>
            <a:ext cx="8686800" cy="9678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Font typeface="Red Hat Display"/>
              <a:buNone/>
              <a:defRPr sz="26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SzPts val="3400"/>
              <a:buNone/>
              <a:defRPr sz="2600">
                <a:solidFill>
                  <a:srgbClr val="000000"/>
                </a:solidFill>
              </a:defRPr>
            </a:lvl2pPr>
            <a:lvl3pPr lvl="2" rtl="0" algn="ctr">
              <a:lnSpc>
                <a:spcPct val="130000"/>
              </a:lnSpc>
              <a:spcBef>
                <a:spcPts val="0"/>
              </a:spcBef>
              <a:spcAft>
                <a:spcPts val="0"/>
              </a:spcAft>
              <a:buSzPts val="3400"/>
              <a:buNone/>
              <a:defRPr sz="2600">
                <a:solidFill>
                  <a:srgbClr val="000000"/>
                </a:solidFill>
              </a:defRPr>
            </a:lvl3pPr>
            <a:lvl4pPr lvl="3" rtl="0" algn="ctr">
              <a:lnSpc>
                <a:spcPct val="130000"/>
              </a:lnSpc>
              <a:spcBef>
                <a:spcPts val="0"/>
              </a:spcBef>
              <a:spcAft>
                <a:spcPts val="0"/>
              </a:spcAft>
              <a:buSzPts val="3400"/>
              <a:buNone/>
              <a:defRPr sz="2600">
                <a:solidFill>
                  <a:srgbClr val="000000"/>
                </a:solidFill>
              </a:defRPr>
            </a:lvl4pPr>
            <a:lvl5pPr lvl="4" rtl="0" algn="ctr">
              <a:lnSpc>
                <a:spcPct val="130000"/>
              </a:lnSpc>
              <a:spcBef>
                <a:spcPts val="0"/>
              </a:spcBef>
              <a:spcAft>
                <a:spcPts val="0"/>
              </a:spcAft>
              <a:buSzPts val="3400"/>
              <a:buNone/>
              <a:defRPr sz="2600">
                <a:solidFill>
                  <a:srgbClr val="000000"/>
                </a:solidFill>
              </a:defRPr>
            </a:lvl5pPr>
            <a:lvl6pPr lvl="5" rtl="0" algn="ctr">
              <a:lnSpc>
                <a:spcPct val="130000"/>
              </a:lnSpc>
              <a:spcBef>
                <a:spcPts val="0"/>
              </a:spcBef>
              <a:spcAft>
                <a:spcPts val="0"/>
              </a:spcAft>
              <a:buSzPts val="3400"/>
              <a:buNone/>
              <a:defRPr sz="2600">
                <a:solidFill>
                  <a:srgbClr val="000000"/>
                </a:solidFill>
              </a:defRPr>
            </a:lvl6pPr>
            <a:lvl7pPr lvl="6" rtl="0" algn="ctr">
              <a:lnSpc>
                <a:spcPct val="130000"/>
              </a:lnSpc>
              <a:spcBef>
                <a:spcPts val="0"/>
              </a:spcBef>
              <a:spcAft>
                <a:spcPts val="0"/>
              </a:spcAft>
              <a:buSzPts val="3400"/>
              <a:buNone/>
              <a:defRPr sz="2600">
                <a:solidFill>
                  <a:srgbClr val="000000"/>
                </a:solidFill>
              </a:defRPr>
            </a:lvl7pPr>
            <a:lvl8pPr lvl="7" rtl="0" algn="ctr">
              <a:lnSpc>
                <a:spcPct val="130000"/>
              </a:lnSpc>
              <a:spcBef>
                <a:spcPts val="0"/>
              </a:spcBef>
              <a:spcAft>
                <a:spcPts val="0"/>
              </a:spcAft>
              <a:buSzPts val="3400"/>
              <a:buNone/>
              <a:defRPr sz="2600">
                <a:solidFill>
                  <a:srgbClr val="000000"/>
                </a:solidFill>
              </a:defRPr>
            </a:lvl8pPr>
            <a:lvl9pPr lvl="8" rtl="0" algn="ctr">
              <a:lnSpc>
                <a:spcPct val="130000"/>
              </a:lnSpc>
              <a:spcBef>
                <a:spcPts val="0"/>
              </a:spcBef>
              <a:spcAft>
                <a:spcPts val="0"/>
              </a:spcAft>
              <a:buSzPts val="3400"/>
              <a:buNone/>
              <a:defRPr sz="2600">
                <a:solidFill>
                  <a:srgbClr val="000000"/>
                </a:solidFill>
              </a:defRPr>
            </a:lvl9pPr>
          </a:lstStyle>
          <a:p/>
        </p:txBody>
      </p:sp>
      <p:cxnSp>
        <p:nvCxnSpPr>
          <p:cNvPr id="711" name="Google Shape;711;p87"/>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712" name="Google Shape;712;p8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13" name="Google Shape;713;p87"/>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14" name="Google Shape;714;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715" name="Google Shape;715;p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16" name="Google Shape;716;p87"/>
          <p:cNvSpPr txBox="1"/>
          <p:nvPr>
            <p:ph idx="2" type="subTitle"/>
          </p:nvPr>
        </p:nvSpPr>
        <p:spPr>
          <a:xfrm>
            <a:off x="885050" y="6169550"/>
            <a:ext cx="9183000" cy="5598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Font typeface="Red Hat Text"/>
              <a:buNone/>
              <a:defRPr sz="600">
                <a:solidFill>
                  <a:srgbClr val="4D4D4F"/>
                </a:solidFill>
                <a:latin typeface="Red Hat Text"/>
                <a:ea typeface="Red Hat Text"/>
                <a:cs typeface="Red Hat Text"/>
                <a:sym typeface="Red Hat Text"/>
              </a:defRPr>
            </a:lvl1pPr>
            <a:lvl2pPr lvl="1" rtl="0" algn="l">
              <a:lnSpc>
                <a:spcPct val="142000"/>
              </a:lnSpc>
              <a:spcBef>
                <a:spcPts val="0"/>
              </a:spcBef>
              <a:spcAft>
                <a:spcPts val="0"/>
              </a:spcAft>
              <a:buSzPts val="1600"/>
              <a:buNone/>
              <a:defRPr sz="600">
                <a:solidFill>
                  <a:srgbClr val="4D4D4F"/>
                </a:solidFill>
              </a:defRPr>
            </a:lvl2pPr>
            <a:lvl3pPr lvl="2" rtl="0" algn="l">
              <a:lnSpc>
                <a:spcPct val="142000"/>
              </a:lnSpc>
              <a:spcBef>
                <a:spcPts val="0"/>
              </a:spcBef>
              <a:spcAft>
                <a:spcPts val="0"/>
              </a:spcAft>
              <a:buSzPts val="1600"/>
              <a:buNone/>
              <a:defRPr sz="600">
                <a:solidFill>
                  <a:srgbClr val="4D4D4F"/>
                </a:solidFill>
              </a:defRPr>
            </a:lvl3pPr>
            <a:lvl4pPr lvl="3" rtl="0" algn="l">
              <a:lnSpc>
                <a:spcPct val="142000"/>
              </a:lnSpc>
              <a:spcBef>
                <a:spcPts val="0"/>
              </a:spcBef>
              <a:spcAft>
                <a:spcPts val="0"/>
              </a:spcAft>
              <a:buSzPts val="1600"/>
              <a:buNone/>
              <a:defRPr sz="600">
                <a:solidFill>
                  <a:srgbClr val="4D4D4F"/>
                </a:solidFill>
              </a:defRPr>
            </a:lvl4pPr>
            <a:lvl5pPr lvl="4" rtl="0" algn="l">
              <a:lnSpc>
                <a:spcPct val="142000"/>
              </a:lnSpc>
              <a:spcBef>
                <a:spcPts val="0"/>
              </a:spcBef>
              <a:spcAft>
                <a:spcPts val="0"/>
              </a:spcAft>
              <a:buSzPts val="1600"/>
              <a:buNone/>
              <a:defRPr sz="600">
                <a:solidFill>
                  <a:srgbClr val="4D4D4F"/>
                </a:solidFill>
              </a:defRPr>
            </a:lvl5pPr>
            <a:lvl6pPr lvl="5" rtl="0" algn="l">
              <a:lnSpc>
                <a:spcPct val="142000"/>
              </a:lnSpc>
              <a:spcBef>
                <a:spcPts val="0"/>
              </a:spcBef>
              <a:spcAft>
                <a:spcPts val="0"/>
              </a:spcAft>
              <a:buSzPts val="1600"/>
              <a:buNone/>
              <a:defRPr sz="600">
                <a:solidFill>
                  <a:srgbClr val="4D4D4F"/>
                </a:solidFill>
              </a:defRPr>
            </a:lvl6pPr>
            <a:lvl7pPr lvl="6" rtl="0" algn="l">
              <a:lnSpc>
                <a:spcPct val="142000"/>
              </a:lnSpc>
              <a:spcBef>
                <a:spcPts val="0"/>
              </a:spcBef>
              <a:spcAft>
                <a:spcPts val="0"/>
              </a:spcAft>
              <a:buSzPts val="1600"/>
              <a:buNone/>
              <a:defRPr sz="600">
                <a:solidFill>
                  <a:srgbClr val="4D4D4F"/>
                </a:solidFill>
              </a:defRPr>
            </a:lvl7pPr>
            <a:lvl8pPr lvl="7" rtl="0" algn="l">
              <a:lnSpc>
                <a:spcPct val="142000"/>
              </a:lnSpc>
              <a:spcBef>
                <a:spcPts val="0"/>
              </a:spcBef>
              <a:spcAft>
                <a:spcPts val="0"/>
              </a:spcAft>
              <a:buSzPts val="1600"/>
              <a:buNone/>
              <a:defRPr sz="600">
                <a:solidFill>
                  <a:srgbClr val="4D4D4F"/>
                </a:solidFill>
              </a:defRPr>
            </a:lvl8pPr>
            <a:lvl9pPr lvl="8" rtl="0" algn="l">
              <a:lnSpc>
                <a:spcPct val="142000"/>
              </a:lnSpc>
              <a:spcBef>
                <a:spcPts val="0"/>
              </a:spcBef>
              <a:spcAft>
                <a:spcPts val="0"/>
              </a:spcAft>
              <a:buSzPts val="1600"/>
              <a:buNone/>
              <a:defRPr sz="600">
                <a:solidFill>
                  <a:srgbClr val="4D4D4F"/>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717" name="Shape 717"/>
        <p:cNvGrpSpPr/>
        <p:nvPr/>
      </p:nvGrpSpPr>
      <p:grpSpPr>
        <a:xfrm>
          <a:off x="0" y="0"/>
          <a:ext cx="0" cy="0"/>
          <a:chOff x="0" y="0"/>
          <a:chExt cx="0" cy="0"/>
        </a:xfrm>
      </p:grpSpPr>
      <p:sp>
        <p:nvSpPr>
          <p:cNvPr id="718" name="Google Shape;718;p88"/>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719" name="Google Shape;719;p88"/>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600">
                <a:solidFill>
                  <a:schemeClr val="lt1"/>
                </a:solidFill>
              </a:defRPr>
            </a:lvl1pPr>
            <a:lvl2pPr lvl="1" rtl="0" algn="l">
              <a:lnSpc>
                <a:spcPct val="105000"/>
              </a:lnSpc>
              <a:spcBef>
                <a:spcPts val="0"/>
              </a:spcBef>
              <a:spcAft>
                <a:spcPts val="0"/>
              </a:spcAft>
              <a:buSzPts val="3400"/>
              <a:buNone/>
              <a:defRPr sz="4600">
                <a:solidFill>
                  <a:schemeClr val="lt1"/>
                </a:solidFill>
              </a:defRPr>
            </a:lvl2pPr>
            <a:lvl3pPr lvl="2" rtl="0" algn="l">
              <a:lnSpc>
                <a:spcPct val="105000"/>
              </a:lnSpc>
              <a:spcBef>
                <a:spcPts val="0"/>
              </a:spcBef>
              <a:spcAft>
                <a:spcPts val="0"/>
              </a:spcAft>
              <a:buSzPts val="3400"/>
              <a:buNone/>
              <a:defRPr sz="4600">
                <a:solidFill>
                  <a:schemeClr val="lt1"/>
                </a:solidFill>
              </a:defRPr>
            </a:lvl3pPr>
            <a:lvl4pPr lvl="3" rtl="0" algn="l">
              <a:lnSpc>
                <a:spcPct val="105000"/>
              </a:lnSpc>
              <a:spcBef>
                <a:spcPts val="0"/>
              </a:spcBef>
              <a:spcAft>
                <a:spcPts val="0"/>
              </a:spcAft>
              <a:buSzPts val="3400"/>
              <a:buNone/>
              <a:defRPr sz="4600">
                <a:solidFill>
                  <a:schemeClr val="lt1"/>
                </a:solidFill>
              </a:defRPr>
            </a:lvl4pPr>
            <a:lvl5pPr lvl="4" rtl="0" algn="l">
              <a:lnSpc>
                <a:spcPct val="105000"/>
              </a:lnSpc>
              <a:spcBef>
                <a:spcPts val="0"/>
              </a:spcBef>
              <a:spcAft>
                <a:spcPts val="0"/>
              </a:spcAft>
              <a:buSzPts val="3400"/>
              <a:buNone/>
              <a:defRPr sz="4600">
                <a:solidFill>
                  <a:schemeClr val="lt1"/>
                </a:solidFill>
              </a:defRPr>
            </a:lvl5pPr>
            <a:lvl6pPr lvl="5" rtl="0" algn="l">
              <a:lnSpc>
                <a:spcPct val="105000"/>
              </a:lnSpc>
              <a:spcBef>
                <a:spcPts val="0"/>
              </a:spcBef>
              <a:spcAft>
                <a:spcPts val="0"/>
              </a:spcAft>
              <a:buSzPts val="3400"/>
              <a:buNone/>
              <a:defRPr sz="4600">
                <a:solidFill>
                  <a:schemeClr val="lt1"/>
                </a:solidFill>
              </a:defRPr>
            </a:lvl6pPr>
            <a:lvl7pPr lvl="6" rtl="0" algn="l">
              <a:lnSpc>
                <a:spcPct val="105000"/>
              </a:lnSpc>
              <a:spcBef>
                <a:spcPts val="0"/>
              </a:spcBef>
              <a:spcAft>
                <a:spcPts val="0"/>
              </a:spcAft>
              <a:buSzPts val="3400"/>
              <a:buNone/>
              <a:defRPr sz="4600">
                <a:solidFill>
                  <a:schemeClr val="lt1"/>
                </a:solidFill>
              </a:defRPr>
            </a:lvl7pPr>
            <a:lvl8pPr lvl="7" rtl="0" algn="l">
              <a:lnSpc>
                <a:spcPct val="105000"/>
              </a:lnSpc>
              <a:spcBef>
                <a:spcPts val="0"/>
              </a:spcBef>
              <a:spcAft>
                <a:spcPts val="0"/>
              </a:spcAft>
              <a:buSzPts val="3400"/>
              <a:buNone/>
              <a:defRPr sz="4600">
                <a:solidFill>
                  <a:schemeClr val="lt1"/>
                </a:solidFill>
              </a:defRPr>
            </a:lvl8pPr>
            <a:lvl9pPr lvl="8" rtl="0" algn="l">
              <a:lnSpc>
                <a:spcPct val="105000"/>
              </a:lnSpc>
              <a:spcBef>
                <a:spcPts val="0"/>
              </a:spcBef>
              <a:spcAft>
                <a:spcPts val="0"/>
              </a:spcAft>
              <a:buSzPts val="3400"/>
              <a:buNone/>
              <a:defRPr sz="4600">
                <a:solidFill>
                  <a:schemeClr val="lt1"/>
                </a:solidFill>
              </a:defRPr>
            </a:lvl9pPr>
          </a:lstStyle>
          <a:p/>
        </p:txBody>
      </p:sp>
      <p:sp>
        <p:nvSpPr>
          <p:cNvPr id="720" name="Google Shape;720;p88"/>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sp>
        <p:nvSpPr>
          <p:cNvPr id="721" name="Google Shape;721;p88"/>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pic>
        <p:nvPicPr>
          <p:cNvPr id="722" name="Google Shape;722;p88"/>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723" name="Google Shape;723;p88"/>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24" name="Google Shape;724;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725" name="Shape 725"/>
        <p:cNvGrpSpPr/>
        <p:nvPr/>
      </p:nvGrpSpPr>
      <p:grpSpPr>
        <a:xfrm>
          <a:off x="0" y="0"/>
          <a:ext cx="0" cy="0"/>
          <a:chOff x="0" y="0"/>
          <a:chExt cx="0" cy="0"/>
        </a:xfrm>
      </p:grpSpPr>
      <p:sp>
        <p:nvSpPr>
          <p:cNvPr id="726" name="Google Shape;726;p89"/>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400"/>
              <a:buNone/>
              <a:defRPr sz="1400">
                <a:solidFill>
                  <a:schemeClr val="lt1"/>
                </a:solidFill>
              </a:defRPr>
            </a:lvl1pPr>
            <a:lvl2pPr lvl="1" rtl="0" algn="l">
              <a:lnSpc>
                <a:spcPct val="180000"/>
              </a:lnSpc>
              <a:spcBef>
                <a:spcPts val="0"/>
              </a:spcBef>
              <a:spcAft>
                <a:spcPts val="0"/>
              </a:spcAft>
              <a:buClr>
                <a:schemeClr val="lt1"/>
              </a:buClr>
              <a:buSzPts val="1400"/>
              <a:buNone/>
              <a:defRPr sz="1400">
                <a:solidFill>
                  <a:schemeClr val="lt1"/>
                </a:solidFill>
              </a:defRPr>
            </a:lvl2pPr>
            <a:lvl3pPr lvl="2" rtl="0" algn="l">
              <a:lnSpc>
                <a:spcPct val="180000"/>
              </a:lnSpc>
              <a:spcBef>
                <a:spcPts val="0"/>
              </a:spcBef>
              <a:spcAft>
                <a:spcPts val="0"/>
              </a:spcAft>
              <a:buClr>
                <a:schemeClr val="lt1"/>
              </a:buClr>
              <a:buSzPts val="1400"/>
              <a:buNone/>
              <a:defRPr sz="1400">
                <a:solidFill>
                  <a:schemeClr val="lt1"/>
                </a:solidFill>
              </a:defRPr>
            </a:lvl3pPr>
            <a:lvl4pPr lvl="3" rtl="0" algn="l">
              <a:lnSpc>
                <a:spcPct val="180000"/>
              </a:lnSpc>
              <a:spcBef>
                <a:spcPts val="0"/>
              </a:spcBef>
              <a:spcAft>
                <a:spcPts val="0"/>
              </a:spcAft>
              <a:buClr>
                <a:schemeClr val="lt1"/>
              </a:buClr>
              <a:buSzPts val="1400"/>
              <a:buNone/>
              <a:defRPr sz="1400">
                <a:solidFill>
                  <a:schemeClr val="lt1"/>
                </a:solidFill>
              </a:defRPr>
            </a:lvl4pPr>
            <a:lvl5pPr lvl="4" rtl="0" algn="l">
              <a:lnSpc>
                <a:spcPct val="180000"/>
              </a:lnSpc>
              <a:spcBef>
                <a:spcPts val="0"/>
              </a:spcBef>
              <a:spcAft>
                <a:spcPts val="0"/>
              </a:spcAft>
              <a:buClr>
                <a:schemeClr val="lt1"/>
              </a:buClr>
              <a:buSzPts val="1400"/>
              <a:buNone/>
              <a:defRPr sz="1400">
                <a:solidFill>
                  <a:schemeClr val="lt1"/>
                </a:solidFill>
              </a:defRPr>
            </a:lvl5pPr>
            <a:lvl6pPr lvl="5" rtl="0" algn="l">
              <a:lnSpc>
                <a:spcPct val="180000"/>
              </a:lnSpc>
              <a:spcBef>
                <a:spcPts val="0"/>
              </a:spcBef>
              <a:spcAft>
                <a:spcPts val="0"/>
              </a:spcAft>
              <a:buClr>
                <a:schemeClr val="lt1"/>
              </a:buClr>
              <a:buSzPts val="1400"/>
              <a:buNone/>
              <a:defRPr sz="1400">
                <a:solidFill>
                  <a:schemeClr val="lt1"/>
                </a:solidFill>
              </a:defRPr>
            </a:lvl6pPr>
            <a:lvl7pPr lvl="6" rtl="0" algn="l">
              <a:lnSpc>
                <a:spcPct val="180000"/>
              </a:lnSpc>
              <a:spcBef>
                <a:spcPts val="0"/>
              </a:spcBef>
              <a:spcAft>
                <a:spcPts val="0"/>
              </a:spcAft>
              <a:buClr>
                <a:schemeClr val="lt1"/>
              </a:buClr>
              <a:buSzPts val="1400"/>
              <a:buNone/>
              <a:defRPr sz="1400">
                <a:solidFill>
                  <a:schemeClr val="lt1"/>
                </a:solidFill>
              </a:defRPr>
            </a:lvl7pPr>
            <a:lvl8pPr lvl="7" rtl="0" algn="l">
              <a:lnSpc>
                <a:spcPct val="180000"/>
              </a:lnSpc>
              <a:spcBef>
                <a:spcPts val="0"/>
              </a:spcBef>
              <a:spcAft>
                <a:spcPts val="0"/>
              </a:spcAft>
              <a:buClr>
                <a:schemeClr val="lt1"/>
              </a:buClr>
              <a:buSzPts val="1400"/>
              <a:buNone/>
              <a:defRPr sz="1400">
                <a:solidFill>
                  <a:schemeClr val="lt1"/>
                </a:solidFill>
              </a:defRPr>
            </a:lvl8pPr>
            <a:lvl9pPr lvl="8" rtl="0" algn="l">
              <a:lnSpc>
                <a:spcPct val="180000"/>
              </a:lnSpc>
              <a:spcBef>
                <a:spcPts val="0"/>
              </a:spcBef>
              <a:spcAft>
                <a:spcPts val="0"/>
              </a:spcAft>
              <a:buClr>
                <a:schemeClr val="lt1"/>
              </a:buClr>
              <a:buSzPts val="1400"/>
              <a:buNone/>
              <a:defRPr sz="1400">
                <a:solidFill>
                  <a:schemeClr val="lt1"/>
                </a:solidFill>
              </a:defRPr>
            </a:lvl9pPr>
          </a:lstStyle>
          <a:p/>
        </p:txBody>
      </p:sp>
      <p:sp>
        <p:nvSpPr>
          <p:cNvPr id="727" name="Google Shape;727;p8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sp>
        <p:nvSpPr>
          <p:cNvPr id="728" name="Google Shape;728;p89"/>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7000">
                <a:solidFill>
                  <a:schemeClr val="lt1"/>
                </a:solidFill>
              </a:defRPr>
            </a:lvl1pPr>
            <a:lvl2pPr lvl="1" rtl="0" algn="l">
              <a:lnSpc>
                <a:spcPct val="105000"/>
              </a:lnSpc>
              <a:spcBef>
                <a:spcPts val="0"/>
              </a:spcBef>
              <a:spcAft>
                <a:spcPts val="0"/>
              </a:spcAft>
              <a:buSzPts val="3400"/>
              <a:buNone/>
              <a:defRPr sz="7000">
                <a:solidFill>
                  <a:schemeClr val="lt1"/>
                </a:solidFill>
              </a:defRPr>
            </a:lvl2pPr>
            <a:lvl3pPr lvl="2" rtl="0" algn="l">
              <a:lnSpc>
                <a:spcPct val="105000"/>
              </a:lnSpc>
              <a:spcBef>
                <a:spcPts val="0"/>
              </a:spcBef>
              <a:spcAft>
                <a:spcPts val="0"/>
              </a:spcAft>
              <a:buSzPts val="3400"/>
              <a:buNone/>
              <a:defRPr sz="7000">
                <a:solidFill>
                  <a:schemeClr val="lt1"/>
                </a:solidFill>
              </a:defRPr>
            </a:lvl3pPr>
            <a:lvl4pPr lvl="3" rtl="0" algn="l">
              <a:lnSpc>
                <a:spcPct val="105000"/>
              </a:lnSpc>
              <a:spcBef>
                <a:spcPts val="0"/>
              </a:spcBef>
              <a:spcAft>
                <a:spcPts val="0"/>
              </a:spcAft>
              <a:buSzPts val="3400"/>
              <a:buNone/>
              <a:defRPr sz="7000">
                <a:solidFill>
                  <a:schemeClr val="lt1"/>
                </a:solidFill>
              </a:defRPr>
            </a:lvl4pPr>
            <a:lvl5pPr lvl="4" rtl="0" algn="l">
              <a:lnSpc>
                <a:spcPct val="105000"/>
              </a:lnSpc>
              <a:spcBef>
                <a:spcPts val="0"/>
              </a:spcBef>
              <a:spcAft>
                <a:spcPts val="0"/>
              </a:spcAft>
              <a:buSzPts val="3400"/>
              <a:buNone/>
              <a:defRPr sz="7000">
                <a:solidFill>
                  <a:schemeClr val="lt1"/>
                </a:solidFill>
              </a:defRPr>
            </a:lvl5pPr>
            <a:lvl6pPr lvl="5" rtl="0" algn="l">
              <a:lnSpc>
                <a:spcPct val="105000"/>
              </a:lnSpc>
              <a:spcBef>
                <a:spcPts val="0"/>
              </a:spcBef>
              <a:spcAft>
                <a:spcPts val="0"/>
              </a:spcAft>
              <a:buSzPts val="3400"/>
              <a:buNone/>
              <a:defRPr sz="7000">
                <a:solidFill>
                  <a:schemeClr val="lt1"/>
                </a:solidFill>
              </a:defRPr>
            </a:lvl6pPr>
            <a:lvl7pPr lvl="6" rtl="0" algn="l">
              <a:lnSpc>
                <a:spcPct val="105000"/>
              </a:lnSpc>
              <a:spcBef>
                <a:spcPts val="0"/>
              </a:spcBef>
              <a:spcAft>
                <a:spcPts val="0"/>
              </a:spcAft>
              <a:buSzPts val="3400"/>
              <a:buNone/>
              <a:defRPr sz="7000">
                <a:solidFill>
                  <a:schemeClr val="lt1"/>
                </a:solidFill>
              </a:defRPr>
            </a:lvl7pPr>
            <a:lvl8pPr lvl="7" rtl="0" algn="l">
              <a:lnSpc>
                <a:spcPct val="105000"/>
              </a:lnSpc>
              <a:spcBef>
                <a:spcPts val="0"/>
              </a:spcBef>
              <a:spcAft>
                <a:spcPts val="0"/>
              </a:spcAft>
              <a:buSzPts val="3400"/>
              <a:buNone/>
              <a:defRPr sz="7000">
                <a:solidFill>
                  <a:schemeClr val="lt1"/>
                </a:solidFill>
              </a:defRPr>
            </a:lvl8pPr>
            <a:lvl9pPr lvl="8" rtl="0" algn="l">
              <a:lnSpc>
                <a:spcPct val="105000"/>
              </a:lnSpc>
              <a:spcBef>
                <a:spcPts val="0"/>
              </a:spcBef>
              <a:spcAft>
                <a:spcPts val="0"/>
              </a:spcAft>
              <a:buSzPts val="3400"/>
              <a:buNone/>
              <a:defRPr sz="7000">
                <a:solidFill>
                  <a:schemeClr val="lt1"/>
                </a:solidFill>
              </a:defRPr>
            </a:lvl9pPr>
          </a:lstStyle>
          <a:p/>
        </p:txBody>
      </p:sp>
      <p:pic>
        <p:nvPicPr>
          <p:cNvPr id="729" name="Google Shape;729;p89"/>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pic>
        <p:nvPicPr>
          <p:cNvPr id="730" name="Google Shape;730;p89"/>
          <p:cNvPicPr preferRelativeResize="0"/>
          <p:nvPr/>
        </p:nvPicPr>
        <p:blipFill rotWithShape="1">
          <a:blip r:embed="rId4">
            <a:alphaModFix/>
          </a:blip>
          <a:srcRect b="0" l="0" r="0" t="0"/>
          <a:stretch/>
        </p:blipFill>
        <p:spPr>
          <a:xfrm>
            <a:off x="7379804" y="3535984"/>
            <a:ext cx="455950" cy="455950"/>
          </a:xfrm>
          <a:prstGeom prst="rect">
            <a:avLst/>
          </a:prstGeom>
          <a:noFill/>
          <a:ln>
            <a:noFill/>
          </a:ln>
        </p:spPr>
      </p:pic>
      <p:pic>
        <p:nvPicPr>
          <p:cNvPr id="731" name="Google Shape;731;p89"/>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732" name="Google Shape;732;p89"/>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733" name="Google Shape;733;p89"/>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734" name="Google Shape;734;p8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linkedin.com/company/red-hat</a:t>
            </a:r>
            <a:endParaRPr b="0" i="0" sz="1400" u="none" cap="none" strike="noStrike">
              <a:solidFill>
                <a:schemeClr val="lt1"/>
              </a:solidFill>
              <a:latin typeface="Overpass Light"/>
              <a:ea typeface="Overpass Light"/>
              <a:cs typeface="Overpass Light"/>
              <a:sym typeface="Overpass Light"/>
            </a:endParaRPr>
          </a:p>
        </p:txBody>
      </p:sp>
      <p:sp>
        <p:nvSpPr>
          <p:cNvPr id="735" name="Google Shape;735;p8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youtube.com/user/RedHatVideos</a:t>
            </a:r>
            <a:endParaRPr b="0" i="0" sz="1400" u="none" cap="none" strike="noStrike">
              <a:solidFill>
                <a:schemeClr val="lt1"/>
              </a:solidFill>
              <a:latin typeface="Overpass Light"/>
              <a:ea typeface="Overpass Light"/>
              <a:cs typeface="Overpass Light"/>
              <a:sym typeface="Overpass Light"/>
            </a:endParaRPr>
          </a:p>
        </p:txBody>
      </p:sp>
      <p:sp>
        <p:nvSpPr>
          <p:cNvPr id="736" name="Google Shape;736;p8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facebook.com/redhatinc</a:t>
            </a:r>
            <a:endParaRPr b="0" i="0" sz="1400" u="none" cap="none" strike="noStrike">
              <a:solidFill>
                <a:schemeClr val="lt1"/>
              </a:solidFill>
              <a:latin typeface="Overpass Light"/>
              <a:ea typeface="Overpass Light"/>
              <a:cs typeface="Overpass Light"/>
              <a:sym typeface="Overpass Light"/>
            </a:endParaRPr>
          </a:p>
        </p:txBody>
      </p:sp>
      <p:sp>
        <p:nvSpPr>
          <p:cNvPr id="737" name="Google Shape;737;p8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twitter.com/RedHat</a:t>
            </a:r>
            <a:endParaRPr b="0" i="0" sz="1400" u="none" cap="none" strike="noStrike">
              <a:solidFill>
                <a:schemeClr val="lt1"/>
              </a:solidFill>
              <a:latin typeface="Overpass Light"/>
              <a:ea typeface="Overpass Light"/>
              <a:cs typeface="Overpass Light"/>
              <a:sym typeface="Overpass Light"/>
            </a:endParaRPr>
          </a:p>
        </p:txBody>
      </p:sp>
      <p:cxnSp>
        <p:nvCxnSpPr>
          <p:cNvPr id="738" name="Google Shape;738;p89"/>
          <p:cNvCxnSpPr/>
          <p:nvPr/>
        </p:nvCxnSpPr>
        <p:spPr>
          <a:xfrm rot="10800000">
            <a:off x="447775" y="50"/>
            <a:ext cx="0" cy="2282700"/>
          </a:xfrm>
          <a:prstGeom prst="straightConnector1">
            <a:avLst/>
          </a:prstGeom>
          <a:noFill/>
          <a:ln cap="flat" cmpd="sng" w="9525">
            <a:solidFill>
              <a:srgbClr val="EE0000"/>
            </a:solidFill>
            <a:prstDash val="solid"/>
            <a:round/>
            <a:headEnd len="sm" w="sm" type="none"/>
            <a:tailEnd len="sm" w="sm" type="none"/>
          </a:ln>
        </p:spPr>
      </p:cxnSp>
      <p:cxnSp>
        <p:nvCxnSpPr>
          <p:cNvPr id="739" name="Google Shape;739;p89"/>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40" name="Google Shape;740;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741" name="Shape 741"/>
        <p:cNvGrpSpPr/>
        <p:nvPr/>
      </p:nvGrpSpPr>
      <p:grpSpPr>
        <a:xfrm>
          <a:off x="0" y="0"/>
          <a:ext cx="0" cy="0"/>
          <a:chOff x="0" y="0"/>
          <a:chExt cx="0" cy="0"/>
        </a:xfrm>
      </p:grpSpPr>
      <p:sp>
        <p:nvSpPr>
          <p:cNvPr id="742" name="Google Shape;742;p90"/>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EBEBEB"/>
              </a:buClr>
              <a:buSzPts val="2400"/>
              <a:buNone/>
              <a:defRPr sz="2400">
                <a:solidFill>
                  <a:srgbClr val="EBEBEB"/>
                </a:solidFill>
              </a:defRPr>
            </a:lvl1pPr>
            <a:lvl2pPr lvl="1" rtl="0" algn="l">
              <a:lnSpc>
                <a:spcPct val="100000"/>
              </a:lnSpc>
              <a:spcBef>
                <a:spcPts val="0"/>
              </a:spcBef>
              <a:spcAft>
                <a:spcPts val="0"/>
              </a:spcAft>
              <a:buClr>
                <a:srgbClr val="EBEBEB"/>
              </a:buClr>
              <a:buSzPts val="2400"/>
              <a:buNone/>
              <a:defRPr sz="2400">
                <a:solidFill>
                  <a:srgbClr val="EBEBEB"/>
                </a:solidFill>
              </a:defRPr>
            </a:lvl2pPr>
            <a:lvl3pPr lvl="2" rtl="0" algn="l">
              <a:lnSpc>
                <a:spcPct val="100000"/>
              </a:lnSpc>
              <a:spcBef>
                <a:spcPts val="0"/>
              </a:spcBef>
              <a:spcAft>
                <a:spcPts val="0"/>
              </a:spcAft>
              <a:buClr>
                <a:srgbClr val="EBEBEB"/>
              </a:buClr>
              <a:buSzPts val="2400"/>
              <a:buNone/>
              <a:defRPr sz="2400">
                <a:solidFill>
                  <a:srgbClr val="EBEBEB"/>
                </a:solidFill>
              </a:defRPr>
            </a:lvl3pPr>
            <a:lvl4pPr lvl="3" rtl="0" algn="l">
              <a:lnSpc>
                <a:spcPct val="100000"/>
              </a:lnSpc>
              <a:spcBef>
                <a:spcPts val="0"/>
              </a:spcBef>
              <a:spcAft>
                <a:spcPts val="0"/>
              </a:spcAft>
              <a:buClr>
                <a:srgbClr val="EBEBEB"/>
              </a:buClr>
              <a:buSzPts val="2400"/>
              <a:buNone/>
              <a:defRPr sz="2400">
                <a:solidFill>
                  <a:srgbClr val="EBEBEB"/>
                </a:solidFill>
              </a:defRPr>
            </a:lvl4pPr>
            <a:lvl5pPr lvl="4" rtl="0" algn="l">
              <a:lnSpc>
                <a:spcPct val="100000"/>
              </a:lnSpc>
              <a:spcBef>
                <a:spcPts val="0"/>
              </a:spcBef>
              <a:spcAft>
                <a:spcPts val="0"/>
              </a:spcAft>
              <a:buClr>
                <a:srgbClr val="EBEBEB"/>
              </a:buClr>
              <a:buSzPts val="2400"/>
              <a:buNone/>
              <a:defRPr sz="2400">
                <a:solidFill>
                  <a:srgbClr val="EBEBEB"/>
                </a:solidFill>
              </a:defRPr>
            </a:lvl5pPr>
            <a:lvl6pPr lvl="5" rtl="0" algn="l">
              <a:lnSpc>
                <a:spcPct val="100000"/>
              </a:lnSpc>
              <a:spcBef>
                <a:spcPts val="0"/>
              </a:spcBef>
              <a:spcAft>
                <a:spcPts val="0"/>
              </a:spcAft>
              <a:buClr>
                <a:srgbClr val="EBEBEB"/>
              </a:buClr>
              <a:buSzPts val="2400"/>
              <a:buNone/>
              <a:defRPr sz="2400">
                <a:solidFill>
                  <a:srgbClr val="EBEBEB"/>
                </a:solidFill>
              </a:defRPr>
            </a:lvl6pPr>
            <a:lvl7pPr lvl="6" rtl="0" algn="l">
              <a:lnSpc>
                <a:spcPct val="100000"/>
              </a:lnSpc>
              <a:spcBef>
                <a:spcPts val="0"/>
              </a:spcBef>
              <a:spcAft>
                <a:spcPts val="0"/>
              </a:spcAft>
              <a:buClr>
                <a:srgbClr val="EBEBEB"/>
              </a:buClr>
              <a:buSzPts val="2400"/>
              <a:buNone/>
              <a:defRPr sz="2400">
                <a:solidFill>
                  <a:srgbClr val="EBEBEB"/>
                </a:solidFill>
              </a:defRPr>
            </a:lvl7pPr>
            <a:lvl8pPr lvl="7" rtl="0" algn="l">
              <a:lnSpc>
                <a:spcPct val="100000"/>
              </a:lnSpc>
              <a:spcBef>
                <a:spcPts val="0"/>
              </a:spcBef>
              <a:spcAft>
                <a:spcPts val="0"/>
              </a:spcAft>
              <a:buClr>
                <a:srgbClr val="EBEBEB"/>
              </a:buClr>
              <a:buSzPts val="2400"/>
              <a:buNone/>
              <a:defRPr sz="2400">
                <a:solidFill>
                  <a:srgbClr val="EBEBEB"/>
                </a:solidFill>
              </a:defRPr>
            </a:lvl8pPr>
            <a:lvl9pPr lvl="8" rtl="0" algn="l">
              <a:lnSpc>
                <a:spcPct val="100000"/>
              </a:lnSpc>
              <a:spcBef>
                <a:spcPts val="0"/>
              </a:spcBef>
              <a:spcAft>
                <a:spcPts val="0"/>
              </a:spcAft>
              <a:buClr>
                <a:srgbClr val="EBEBEB"/>
              </a:buClr>
              <a:buSzPts val="2400"/>
              <a:buNone/>
              <a:defRPr sz="2400">
                <a:solidFill>
                  <a:srgbClr val="EBEBEB"/>
                </a:solidFill>
              </a:defRPr>
            </a:lvl9pPr>
          </a:lstStyle>
          <a:p/>
        </p:txBody>
      </p:sp>
      <p:sp>
        <p:nvSpPr>
          <p:cNvPr id="743" name="Google Shape;743;p9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744" name="Google Shape;744;p90"/>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600">
                <a:solidFill>
                  <a:srgbClr val="EBEBEB"/>
                </a:solidFill>
              </a:defRPr>
            </a:lvl1pPr>
            <a:lvl2pPr lvl="1" rtl="0" algn="l">
              <a:lnSpc>
                <a:spcPct val="105000"/>
              </a:lnSpc>
              <a:spcBef>
                <a:spcPts val="0"/>
              </a:spcBef>
              <a:spcAft>
                <a:spcPts val="0"/>
              </a:spcAft>
              <a:buSzPts val="3400"/>
              <a:buNone/>
              <a:defRPr sz="4600">
                <a:solidFill>
                  <a:srgbClr val="EBEBEB"/>
                </a:solidFill>
              </a:defRPr>
            </a:lvl2pPr>
            <a:lvl3pPr lvl="2" rtl="0" algn="l">
              <a:lnSpc>
                <a:spcPct val="105000"/>
              </a:lnSpc>
              <a:spcBef>
                <a:spcPts val="0"/>
              </a:spcBef>
              <a:spcAft>
                <a:spcPts val="0"/>
              </a:spcAft>
              <a:buSzPts val="3400"/>
              <a:buNone/>
              <a:defRPr sz="4600">
                <a:solidFill>
                  <a:srgbClr val="EBEBEB"/>
                </a:solidFill>
              </a:defRPr>
            </a:lvl3pPr>
            <a:lvl4pPr lvl="3" rtl="0" algn="l">
              <a:lnSpc>
                <a:spcPct val="105000"/>
              </a:lnSpc>
              <a:spcBef>
                <a:spcPts val="0"/>
              </a:spcBef>
              <a:spcAft>
                <a:spcPts val="0"/>
              </a:spcAft>
              <a:buSzPts val="3400"/>
              <a:buNone/>
              <a:defRPr sz="4600">
                <a:solidFill>
                  <a:srgbClr val="EBEBEB"/>
                </a:solidFill>
              </a:defRPr>
            </a:lvl4pPr>
            <a:lvl5pPr lvl="4" rtl="0" algn="l">
              <a:lnSpc>
                <a:spcPct val="105000"/>
              </a:lnSpc>
              <a:spcBef>
                <a:spcPts val="0"/>
              </a:spcBef>
              <a:spcAft>
                <a:spcPts val="0"/>
              </a:spcAft>
              <a:buSzPts val="3400"/>
              <a:buNone/>
              <a:defRPr sz="4600">
                <a:solidFill>
                  <a:srgbClr val="EBEBEB"/>
                </a:solidFill>
              </a:defRPr>
            </a:lvl5pPr>
            <a:lvl6pPr lvl="5" rtl="0" algn="l">
              <a:lnSpc>
                <a:spcPct val="105000"/>
              </a:lnSpc>
              <a:spcBef>
                <a:spcPts val="0"/>
              </a:spcBef>
              <a:spcAft>
                <a:spcPts val="0"/>
              </a:spcAft>
              <a:buSzPts val="3400"/>
              <a:buNone/>
              <a:defRPr sz="4600">
                <a:solidFill>
                  <a:srgbClr val="EBEBEB"/>
                </a:solidFill>
              </a:defRPr>
            </a:lvl6pPr>
            <a:lvl7pPr lvl="6" rtl="0" algn="l">
              <a:lnSpc>
                <a:spcPct val="105000"/>
              </a:lnSpc>
              <a:spcBef>
                <a:spcPts val="0"/>
              </a:spcBef>
              <a:spcAft>
                <a:spcPts val="0"/>
              </a:spcAft>
              <a:buSzPts val="3400"/>
              <a:buNone/>
              <a:defRPr sz="4600">
                <a:solidFill>
                  <a:srgbClr val="EBEBEB"/>
                </a:solidFill>
              </a:defRPr>
            </a:lvl7pPr>
            <a:lvl8pPr lvl="7" rtl="0" algn="l">
              <a:lnSpc>
                <a:spcPct val="105000"/>
              </a:lnSpc>
              <a:spcBef>
                <a:spcPts val="0"/>
              </a:spcBef>
              <a:spcAft>
                <a:spcPts val="0"/>
              </a:spcAft>
              <a:buSzPts val="3400"/>
              <a:buNone/>
              <a:defRPr sz="4600">
                <a:solidFill>
                  <a:srgbClr val="EBEBEB"/>
                </a:solidFill>
              </a:defRPr>
            </a:lvl8pPr>
            <a:lvl9pPr lvl="8" rtl="0" algn="l">
              <a:lnSpc>
                <a:spcPct val="105000"/>
              </a:lnSpc>
              <a:spcBef>
                <a:spcPts val="0"/>
              </a:spcBef>
              <a:spcAft>
                <a:spcPts val="0"/>
              </a:spcAft>
              <a:buSzPts val="3400"/>
              <a:buNone/>
              <a:defRPr sz="4600">
                <a:solidFill>
                  <a:srgbClr val="EBEBEB"/>
                </a:solidFill>
              </a:defRPr>
            </a:lvl9pPr>
          </a:lstStyle>
          <a:p/>
        </p:txBody>
      </p:sp>
      <p:sp>
        <p:nvSpPr>
          <p:cNvPr id="745" name="Google Shape;745;p90"/>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sp>
        <p:nvSpPr>
          <p:cNvPr id="746" name="Google Shape;746;p90"/>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pic>
        <p:nvPicPr>
          <p:cNvPr id="747" name="Google Shape;747;p90"/>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748" name="Google Shape;748;p9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49" name="Google Shape;749;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750" name="Shape 750"/>
        <p:cNvGrpSpPr/>
        <p:nvPr/>
      </p:nvGrpSpPr>
      <p:grpSpPr>
        <a:xfrm>
          <a:off x="0" y="0"/>
          <a:ext cx="0" cy="0"/>
          <a:chOff x="0" y="0"/>
          <a:chExt cx="0" cy="0"/>
        </a:xfrm>
      </p:grpSpPr>
      <p:sp>
        <p:nvSpPr>
          <p:cNvPr id="751" name="Google Shape;751;p91"/>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rgbClr val="EBEBEB"/>
              </a:buClr>
              <a:buSzPts val="1400"/>
              <a:buNone/>
              <a:defRPr sz="1400">
                <a:solidFill>
                  <a:srgbClr val="EBEBEB"/>
                </a:solidFill>
              </a:defRPr>
            </a:lvl1pPr>
            <a:lvl2pPr lvl="1" rtl="0" algn="l">
              <a:lnSpc>
                <a:spcPct val="180000"/>
              </a:lnSpc>
              <a:spcBef>
                <a:spcPts val="0"/>
              </a:spcBef>
              <a:spcAft>
                <a:spcPts val="0"/>
              </a:spcAft>
              <a:buClr>
                <a:srgbClr val="EBEBEB"/>
              </a:buClr>
              <a:buSzPts val="1400"/>
              <a:buNone/>
              <a:defRPr sz="1400">
                <a:solidFill>
                  <a:srgbClr val="EBEBEB"/>
                </a:solidFill>
              </a:defRPr>
            </a:lvl2pPr>
            <a:lvl3pPr lvl="2" rtl="0" algn="l">
              <a:lnSpc>
                <a:spcPct val="180000"/>
              </a:lnSpc>
              <a:spcBef>
                <a:spcPts val="0"/>
              </a:spcBef>
              <a:spcAft>
                <a:spcPts val="0"/>
              </a:spcAft>
              <a:buClr>
                <a:srgbClr val="EBEBEB"/>
              </a:buClr>
              <a:buSzPts val="1400"/>
              <a:buNone/>
              <a:defRPr sz="1400">
                <a:solidFill>
                  <a:srgbClr val="EBEBEB"/>
                </a:solidFill>
              </a:defRPr>
            </a:lvl3pPr>
            <a:lvl4pPr lvl="3" rtl="0" algn="l">
              <a:lnSpc>
                <a:spcPct val="180000"/>
              </a:lnSpc>
              <a:spcBef>
                <a:spcPts val="0"/>
              </a:spcBef>
              <a:spcAft>
                <a:spcPts val="0"/>
              </a:spcAft>
              <a:buClr>
                <a:srgbClr val="EBEBEB"/>
              </a:buClr>
              <a:buSzPts val="1400"/>
              <a:buNone/>
              <a:defRPr sz="1400">
                <a:solidFill>
                  <a:srgbClr val="EBEBEB"/>
                </a:solidFill>
              </a:defRPr>
            </a:lvl4pPr>
            <a:lvl5pPr lvl="4" rtl="0" algn="l">
              <a:lnSpc>
                <a:spcPct val="180000"/>
              </a:lnSpc>
              <a:spcBef>
                <a:spcPts val="0"/>
              </a:spcBef>
              <a:spcAft>
                <a:spcPts val="0"/>
              </a:spcAft>
              <a:buClr>
                <a:srgbClr val="EBEBEB"/>
              </a:buClr>
              <a:buSzPts val="1400"/>
              <a:buNone/>
              <a:defRPr sz="1400">
                <a:solidFill>
                  <a:srgbClr val="EBEBEB"/>
                </a:solidFill>
              </a:defRPr>
            </a:lvl5pPr>
            <a:lvl6pPr lvl="5" rtl="0" algn="l">
              <a:lnSpc>
                <a:spcPct val="180000"/>
              </a:lnSpc>
              <a:spcBef>
                <a:spcPts val="0"/>
              </a:spcBef>
              <a:spcAft>
                <a:spcPts val="0"/>
              </a:spcAft>
              <a:buClr>
                <a:srgbClr val="EBEBEB"/>
              </a:buClr>
              <a:buSzPts val="1400"/>
              <a:buNone/>
              <a:defRPr sz="1400">
                <a:solidFill>
                  <a:srgbClr val="EBEBEB"/>
                </a:solidFill>
              </a:defRPr>
            </a:lvl6pPr>
            <a:lvl7pPr lvl="6" rtl="0" algn="l">
              <a:lnSpc>
                <a:spcPct val="180000"/>
              </a:lnSpc>
              <a:spcBef>
                <a:spcPts val="0"/>
              </a:spcBef>
              <a:spcAft>
                <a:spcPts val="0"/>
              </a:spcAft>
              <a:buClr>
                <a:srgbClr val="EBEBEB"/>
              </a:buClr>
              <a:buSzPts val="1400"/>
              <a:buNone/>
              <a:defRPr sz="1400">
                <a:solidFill>
                  <a:srgbClr val="EBEBEB"/>
                </a:solidFill>
              </a:defRPr>
            </a:lvl7pPr>
            <a:lvl8pPr lvl="7" rtl="0" algn="l">
              <a:lnSpc>
                <a:spcPct val="180000"/>
              </a:lnSpc>
              <a:spcBef>
                <a:spcPts val="0"/>
              </a:spcBef>
              <a:spcAft>
                <a:spcPts val="0"/>
              </a:spcAft>
              <a:buClr>
                <a:srgbClr val="EBEBEB"/>
              </a:buClr>
              <a:buSzPts val="1400"/>
              <a:buNone/>
              <a:defRPr sz="1400">
                <a:solidFill>
                  <a:srgbClr val="EBEBEB"/>
                </a:solidFill>
              </a:defRPr>
            </a:lvl8pPr>
            <a:lvl9pPr lvl="8" rtl="0" algn="l">
              <a:lnSpc>
                <a:spcPct val="180000"/>
              </a:lnSpc>
              <a:spcBef>
                <a:spcPts val="0"/>
              </a:spcBef>
              <a:spcAft>
                <a:spcPts val="0"/>
              </a:spcAft>
              <a:buClr>
                <a:srgbClr val="EBEBEB"/>
              </a:buClr>
              <a:buSzPts val="1400"/>
              <a:buNone/>
              <a:defRPr sz="1400">
                <a:solidFill>
                  <a:srgbClr val="EBEBEB"/>
                </a:solidFill>
              </a:defRPr>
            </a:lvl9pPr>
          </a:lstStyle>
          <a:p/>
        </p:txBody>
      </p:sp>
      <p:sp>
        <p:nvSpPr>
          <p:cNvPr id="752" name="Google Shape;752;p9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753" name="Google Shape;753;p91"/>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7000">
                <a:solidFill>
                  <a:srgbClr val="EBEBEB"/>
                </a:solidFill>
              </a:defRPr>
            </a:lvl1pPr>
            <a:lvl2pPr lvl="1" rtl="0" algn="l">
              <a:lnSpc>
                <a:spcPct val="105000"/>
              </a:lnSpc>
              <a:spcBef>
                <a:spcPts val="0"/>
              </a:spcBef>
              <a:spcAft>
                <a:spcPts val="0"/>
              </a:spcAft>
              <a:buSzPts val="3400"/>
              <a:buNone/>
              <a:defRPr sz="7000">
                <a:solidFill>
                  <a:srgbClr val="EBEBEB"/>
                </a:solidFill>
              </a:defRPr>
            </a:lvl2pPr>
            <a:lvl3pPr lvl="2" rtl="0" algn="l">
              <a:lnSpc>
                <a:spcPct val="105000"/>
              </a:lnSpc>
              <a:spcBef>
                <a:spcPts val="0"/>
              </a:spcBef>
              <a:spcAft>
                <a:spcPts val="0"/>
              </a:spcAft>
              <a:buSzPts val="3400"/>
              <a:buNone/>
              <a:defRPr sz="7000">
                <a:solidFill>
                  <a:srgbClr val="EBEBEB"/>
                </a:solidFill>
              </a:defRPr>
            </a:lvl3pPr>
            <a:lvl4pPr lvl="3" rtl="0" algn="l">
              <a:lnSpc>
                <a:spcPct val="105000"/>
              </a:lnSpc>
              <a:spcBef>
                <a:spcPts val="0"/>
              </a:spcBef>
              <a:spcAft>
                <a:spcPts val="0"/>
              </a:spcAft>
              <a:buSzPts val="3400"/>
              <a:buNone/>
              <a:defRPr sz="7000">
                <a:solidFill>
                  <a:srgbClr val="EBEBEB"/>
                </a:solidFill>
              </a:defRPr>
            </a:lvl4pPr>
            <a:lvl5pPr lvl="4" rtl="0" algn="l">
              <a:lnSpc>
                <a:spcPct val="105000"/>
              </a:lnSpc>
              <a:spcBef>
                <a:spcPts val="0"/>
              </a:spcBef>
              <a:spcAft>
                <a:spcPts val="0"/>
              </a:spcAft>
              <a:buSzPts val="3400"/>
              <a:buNone/>
              <a:defRPr sz="7000">
                <a:solidFill>
                  <a:srgbClr val="EBEBEB"/>
                </a:solidFill>
              </a:defRPr>
            </a:lvl5pPr>
            <a:lvl6pPr lvl="5" rtl="0" algn="l">
              <a:lnSpc>
                <a:spcPct val="105000"/>
              </a:lnSpc>
              <a:spcBef>
                <a:spcPts val="0"/>
              </a:spcBef>
              <a:spcAft>
                <a:spcPts val="0"/>
              </a:spcAft>
              <a:buSzPts val="3400"/>
              <a:buNone/>
              <a:defRPr sz="7000">
                <a:solidFill>
                  <a:srgbClr val="EBEBEB"/>
                </a:solidFill>
              </a:defRPr>
            </a:lvl6pPr>
            <a:lvl7pPr lvl="6" rtl="0" algn="l">
              <a:lnSpc>
                <a:spcPct val="105000"/>
              </a:lnSpc>
              <a:spcBef>
                <a:spcPts val="0"/>
              </a:spcBef>
              <a:spcAft>
                <a:spcPts val="0"/>
              </a:spcAft>
              <a:buSzPts val="3400"/>
              <a:buNone/>
              <a:defRPr sz="7000">
                <a:solidFill>
                  <a:srgbClr val="EBEBEB"/>
                </a:solidFill>
              </a:defRPr>
            </a:lvl7pPr>
            <a:lvl8pPr lvl="7" rtl="0" algn="l">
              <a:lnSpc>
                <a:spcPct val="105000"/>
              </a:lnSpc>
              <a:spcBef>
                <a:spcPts val="0"/>
              </a:spcBef>
              <a:spcAft>
                <a:spcPts val="0"/>
              </a:spcAft>
              <a:buSzPts val="3400"/>
              <a:buNone/>
              <a:defRPr sz="7000">
                <a:solidFill>
                  <a:srgbClr val="EBEBEB"/>
                </a:solidFill>
              </a:defRPr>
            </a:lvl8pPr>
            <a:lvl9pPr lvl="8" rtl="0" algn="l">
              <a:lnSpc>
                <a:spcPct val="105000"/>
              </a:lnSpc>
              <a:spcBef>
                <a:spcPts val="0"/>
              </a:spcBef>
              <a:spcAft>
                <a:spcPts val="0"/>
              </a:spcAft>
              <a:buSzPts val="3400"/>
              <a:buNone/>
              <a:defRPr sz="7000">
                <a:solidFill>
                  <a:srgbClr val="EBEBEB"/>
                </a:solidFill>
              </a:defRPr>
            </a:lvl9pPr>
          </a:lstStyle>
          <a:p/>
        </p:txBody>
      </p:sp>
      <p:pic>
        <p:nvPicPr>
          <p:cNvPr id="754" name="Google Shape;754;p91"/>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sp>
        <p:nvSpPr>
          <p:cNvPr id="755" name="Google Shape;755;p9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linkedin.com/company/red-hat</a:t>
            </a:r>
            <a:endParaRPr b="0" i="0" sz="1400" u="none" cap="none" strike="noStrike">
              <a:solidFill>
                <a:srgbClr val="EBEBEB"/>
              </a:solidFill>
              <a:latin typeface="Overpass Light"/>
              <a:ea typeface="Overpass Light"/>
              <a:cs typeface="Overpass Light"/>
              <a:sym typeface="Overpass Light"/>
            </a:endParaRPr>
          </a:p>
        </p:txBody>
      </p:sp>
      <p:sp>
        <p:nvSpPr>
          <p:cNvPr id="756" name="Google Shape;756;p91"/>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youtube.com/user/RedHatVideos</a:t>
            </a:r>
            <a:endParaRPr b="0" i="0" sz="1400" u="none" cap="none" strike="noStrike">
              <a:solidFill>
                <a:srgbClr val="EBEBEB"/>
              </a:solidFill>
              <a:latin typeface="Overpass Light"/>
              <a:ea typeface="Overpass Light"/>
              <a:cs typeface="Overpass Light"/>
              <a:sym typeface="Overpass Light"/>
            </a:endParaRPr>
          </a:p>
        </p:txBody>
      </p:sp>
      <p:sp>
        <p:nvSpPr>
          <p:cNvPr id="757" name="Google Shape;757;p91"/>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facebook.com/redhatinc</a:t>
            </a:r>
            <a:endParaRPr b="0" i="0" sz="1400" u="none" cap="none" strike="noStrike">
              <a:solidFill>
                <a:srgbClr val="EBEBEB"/>
              </a:solidFill>
              <a:latin typeface="Overpass Light"/>
              <a:ea typeface="Overpass Light"/>
              <a:cs typeface="Overpass Light"/>
              <a:sym typeface="Overpass Light"/>
            </a:endParaRPr>
          </a:p>
        </p:txBody>
      </p:sp>
      <p:sp>
        <p:nvSpPr>
          <p:cNvPr id="758" name="Google Shape;758;p91"/>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twitter.com/RedHat</a:t>
            </a:r>
            <a:endParaRPr b="0" i="0" sz="1400" u="none" cap="none" strike="noStrike">
              <a:solidFill>
                <a:srgbClr val="EBEBEB"/>
              </a:solidFill>
              <a:latin typeface="Overpass Light"/>
              <a:ea typeface="Overpass Light"/>
              <a:cs typeface="Overpass Light"/>
              <a:sym typeface="Overpass Light"/>
            </a:endParaRPr>
          </a:p>
        </p:txBody>
      </p:sp>
      <p:cxnSp>
        <p:nvCxnSpPr>
          <p:cNvPr id="759" name="Google Shape;759;p91"/>
          <p:cNvCxnSpPr/>
          <p:nvPr/>
        </p:nvCxnSpPr>
        <p:spPr>
          <a:xfrm rot="10800000">
            <a:off x="447775" y="50"/>
            <a:ext cx="0" cy="2282700"/>
          </a:xfrm>
          <a:prstGeom prst="straightConnector1">
            <a:avLst/>
          </a:prstGeom>
          <a:noFill/>
          <a:ln cap="flat" cmpd="sng" w="9525">
            <a:solidFill>
              <a:srgbClr val="EE0000"/>
            </a:solidFill>
            <a:prstDash val="solid"/>
            <a:round/>
            <a:headEnd len="sm" w="sm" type="none"/>
            <a:tailEnd len="sm" w="sm" type="none"/>
          </a:ln>
        </p:spPr>
      </p:cxnSp>
      <p:pic>
        <p:nvPicPr>
          <p:cNvPr id="760" name="Google Shape;760;p91"/>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761" name="Google Shape;761;p91"/>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762" name="Google Shape;762;p91"/>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763" name="Google Shape;763;p91"/>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764" name="Google Shape;764;p91"/>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65" name="Google Shape;765;p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766" name="Shape 766"/>
        <p:cNvGrpSpPr/>
        <p:nvPr/>
      </p:nvGrpSpPr>
      <p:grpSpPr>
        <a:xfrm>
          <a:off x="0" y="0"/>
          <a:ext cx="0" cy="0"/>
          <a:chOff x="0" y="0"/>
          <a:chExt cx="0" cy="0"/>
        </a:xfrm>
      </p:grpSpPr>
      <p:sp>
        <p:nvSpPr>
          <p:cNvPr id="767" name="Google Shape;767;p9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pic>
        <p:nvPicPr>
          <p:cNvPr id="768" name="Google Shape;768;p92"/>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769" name="Google Shape;769;p92"/>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770" name="Google Shape;770;p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71" name="Google Shape;771;p92"/>
          <p:cNvSpPr txBox="1"/>
          <p:nvPr>
            <p:ph idx="1" type="subTitle"/>
          </p:nvPr>
        </p:nvSpPr>
        <p:spPr>
          <a:xfrm>
            <a:off x="5660525" y="3971650"/>
            <a:ext cx="4446300" cy="914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800"/>
              <a:buNone/>
              <a:defRPr sz="1800"/>
            </a:lvl1pPr>
            <a:lvl2pPr lvl="1" rtl="0" algn="l">
              <a:lnSpc>
                <a:spcPct val="140000"/>
              </a:lnSpc>
              <a:spcBef>
                <a:spcPts val="0"/>
              </a:spcBef>
              <a:spcAft>
                <a:spcPts val="0"/>
              </a:spcAft>
              <a:buSzPts val="1800"/>
              <a:buNone/>
              <a:defRPr sz="1800"/>
            </a:lvl2pPr>
            <a:lvl3pPr lvl="2" rtl="0" algn="l">
              <a:lnSpc>
                <a:spcPct val="140000"/>
              </a:lnSpc>
              <a:spcBef>
                <a:spcPts val="0"/>
              </a:spcBef>
              <a:spcAft>
                <a:spcPts val="0"/>
              </a:spcAft>
              <a:buSzPts val="1800"/>
              <a:buNone/>
              <a:defRPr sz="1800"/>
            </a:lvl3pPr>
            <a:lvl4pPr lvl="3" rtl="0" algn="l">
              <a:lnSpc>
                <a:spcPct val="140000"/>
              </a:lnSpc>
              <a:spcBef>
                <a:spcPts val="0"/>
              </a:spcBef>
              <a:spcAft>
                <a:spcPts val="0"/>
              </a:spcAft>
              <a:buSzPts val="1800"/>
              <a:buNone/>
              <a:defRPr sz="1800"/>
            </a:lvl4pPr>
            <a:lvl5pPr lvl="4" rtl="0" algn="l">
              <a:lnSpc>
                <a:spcPct val="140000"/>
              </a:lnSpc>
              <a:spcBef>
                <a:spcPts val="0"/>
              </a:spcBef>
              <a:spcAft>
                <a:spcPts val="0"/>
              </a:spcAft>
              <a:buSzPts val="1800"/>
              <a:buNone/>
              <a:defRPr sz="1800"/>
            </a:lvl5pPr>
            <a:lvl6pPr lvl="5" rtl="0" algn="l">
              <a:lnSpc>
                <a:spcPct val="140000"/>
              </a:lnSpc>
              <a:spcBef>
                <a:spcPts val="0"/>
              </a:spcBef>
              <a:spcAft>
                <a:spcPts val="0"/>
              </a:spcAft>
              <a:buSzPts val="1800"/>
              <a:buNone/>
              <a:defRPr sz="1800"/>
            </a:lvl6pPr>
            <a:lvl7pPr lvl="6" rtl="0" algn="l">
              <a:lnSpc>
                <a:spcPct val="140000"/>
              </a:lnSpc>
              <a:spcBef>
                <a:spcPts val="0"/>
              </a:spcBef>
              <a:spcAft>
                <a:spcPts val="0"/>
              </a:spcAft>
              <a:buSzPts val="1800"/>
              <a:buNone/>
              <a:defRPr sz="1800"/>
            </a:lvl7pPr>
            <a:lvl8pPr lvl="7" rtl="0" algn="l">
              <a:lnSpc>
                <a:spcPct val="140000"/>
              </a:lnSpc>
              <a:spcBef>
                <a:spcPts val="0"/>
              </a:spcBef>
              <a:spcAft>
                <a:spcPts val="0"/>
              </a:spcAft>
              <a:buSzPts val="1800"/>
              <a:buNone/>
              <a:defRPr sz="1800"/>
            </a:lvl8pPr>
            <a:lvl9pPr lvl="8" rtl="0" algn="l">
              <a:lnSpc>
                <a:spcPct val="140000"/>
              </a:lnSpc>
              <a:spcBef>
                <a:spcPts val="0"/>
              </a:spcBef>
              <a:spcAft>
                <a:spcPts val="0"/>
              </a:spcAft>
              <a:buSzPts val="1800"/>
              <a:buNone/>
              <a:defRPr sz="1800"/>
            </a:lvl9pPr>
          </a:lstStyle>
          <a:p/>
        </p:txBody>
      </p:sp>
      <p:sp>
        <p:nvSpPr>
          <p:cNvPr id="772" name="Google Shape;772;p92"/>
          <p:cNvSpPr txBox="1"/>
          <p:nvPr>
            <p:ph type="title"/>
          </p:nvPr>
        </p:nvSpPr>
        <p:spPr>
          <a:xfrm>
            <a:off x="5660525" y="1709031"/>
            <a:ext cx="5736300" cy="2117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1pPr>
            <a:lvl2pPr lvl="1"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2pPr>
            <a:lvl3pPr lvl="2"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3pPr>
            <a:lvl4pPr lvl="3"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4pPr>
            <a:lvl5pPr lvl="4"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5pPr>
            <a:lvl6pPr lvl="5"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6pPr>
            <a:lvl7pPr lvl="6"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7pPr>
            <a:lvl8pPr lvl="7"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8pPr>
            <a:lvl9pPr lvl="8"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9pPr>
          </a:lstStyle>
          <a:p/>
        </p:txBody>
      </p:sp>
      <p:sp>
        <p:nvSpPr>
          <p:cNvPr id="773" name="Google Shape;773;p92"/>
          <p:cNvSpPr txBox="1"/>
          <p:nvPr>
            <p:ph idx="2" type="subTitle"/>
          </p:nvPr>
        </p:nvSpPr>
        <p:spPr>
          <a:xfrm>
            <a:off x="5660525" y="5318275"/>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SzPts val="1200"/>
              <a:buNone/>
              <a:defRPr sz="1200"/>
            </a:lvl1pPr>
            <a:lvl2pPr lvl="1" rtl="0" algn="l">
              <a:lnSpc>
                <a:spcPct val="135000"/>
              </a:lnSpc>
              <a:spcBef>
                <a:spcPts val="0"/>
              </a:spcBef>
              <a:spcAft>
                <a:spcPts val="0"/>
              </a:spcAft>
              <a:buSzPts val="1200"/>
              <a:buNone/>
              <a:defRPr sz="1200"/>
            </a:lvl2pPr>
            <a:lvl3pPr lvl="2" rtl="0" algn="l">
              <a:lnSpc>
                <a:spcPct val="135000"/>
              </a:lnSpc>
              <a:spcBef>
                <a:spcPts val="0"/>
              </a:spcBef>
              <a:spcAft>
                <a:spcPts val="0"/>
              </a:spcAft>
              <a:buSzPts val="1200"/>
              <a:buNone/>
              <a:defRPr sz="1200"/>
            </a:lvl3pPr>
            <a:lvl4pPr lvl="3" rtl="0" algn="l">
              <a:lnSpc>
                <a:spcPct val="135000"/>
              </a:lnSpc>
              <a:spcBef>
                <a:spcPts val="0"/>
              </a:spcBef>
              <a:spcAft>
                <a:spcPts val="0"/>
              </a:spcAft>
              <a:buSzPts val="1200"/>
              <a:buNone/>
              <a:defRPr sz="1200"/>
            </a:lvl4pPr>
            <a:lvl5pPr lvl="4" rtl="0" algn="l">
              <a:lnSpc>
                <a:spcPct val="135000"/>
              </a:lnSpc>
              <a:spcBef>
                <a:spcPts val="0"/>
              </a:spcBef>
              <a:spcAft>
                <a:spcPts val="0"/>
              </a:spcAft>
              <a:buSzPts val="1200"/>
              <a:buNone/>
              <a:defRPr sz="1200"/>
            </a:lvl5pPr>
            <a:lvl6pPr lvl="5" rtl="0" algn="l">
              <a:lnSpc>
                <a:spcPct val="135000"/>
              </a:lnSpc>
              <a:spcBef>
                <a:spcPts val="0"/>
              </a:spcBef>
              <a:spcAft>
                <a:spcPts val="0"/>
              </a:spcAft>
              <a:buSzPts val="1200"/>
              <a:buNone/>
              <a:defRPr sz="1200"/>
            </a:lvl6pPr>
            <a:lvl7pPr lvl="6" rtl="0" algn="l">
              <a:lnSpc>
                <a:spcPct val="135000"/>
              </a:lnSpc>
              <a:spcBef>
                <a:spcPts val="0"/>
              </a:spcBef>
              <a:spcAft>
                <a:spcPts val="0"/>
              </a:spcAft>
              <a:buSzPts val="1200"/>
              <a:buNone/>
              <a:defRPr sz="1200"/>
            </a:lvl7pPr>
            <a:lvl8pPr lvl="7" rtl="0" algn="l">
              <a:lnSpc>
                <a:spcPct val="135000"/>
              </a:lnSpc>
              <a:spcBef>
                <a:spcPts val="0"/>
              </a:spcBef>
              <a:spcAft>
                <a:spcPts val="0"/>
              </a:spcAft>
              <a:buSzPts val="1200"/>
              <a:buNone/>
              <a:defRPr sz="1200"/>
            </a:lvl8pPr>
            <a:lvl9pPr lvl="8" rtl="0" algn="l">
              <a:lnSpc>
                <a:spcPct val="135000"/>
              </a:lnSpc>
              <a:spcBef>
                <a:spcPts val="0"/>
              </a:spcBef>
              <a:spcAft>
                <a:spcPts val="0"/>
              </a:spcAft>
              <a:buSzPts val="1200"/>
              <a:buNone/>
              <a:defRPr sz="1200"/>
            </a:lvl9pPr>
          </a:lstStyle>
          <a:p/>
        </p:txBody>
      </p:sp>
      <p:sp>
        <p:nvSpPr>
          <p:cNvPr id="774" name="Google Shape;774;p92"/>
          <p:cNvSpPr txBox="1"/>
          <p:nvPr>
            <p:ph idx="3"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101" name="Google Shape;101;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2" name="Google Shape;102;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3" name="Google Shape;103;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4" name="Google Shape;104;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05" name="Google Shape;105;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6" name="Google Shape;106;p1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7" name="Google Shape;107;p1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108" name="Google Shape;108;p1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775" name="Shape 775"/>
        <p:cNvGrpSpPr/>
        <p:nvPr/>
      </p:nvGrpSpPr>
      <p:grpSpPr>
        <a:xfrm>
          <a:off x="0" y="0"/>
          <a:ext cx="0" cy="0"/>
          <a:chOff x="0" y="0"/>
          <a:chExt cx="0" cy="0"/>
        </a:xfrm>
      </p:grpSpPr>
      <p:pic>
        <p:nvPicPr>
          <p:cNvPr id="776" name="Google Shape;776;p93"/>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777" name="Google Shape;777;p93"/>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778" name="Google Shape;778;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latin typeface="Red Hat Text"/>
              <a:ea typeface="Red Hat Text"/>
              <a:cs typeface="Red Hat Text"/>
              <a:sym typeface="Red Hat Text"/>
            </a:endParaRPr>
          </a:p>
        </p:txBody>
      </p:sp>
      <p:sp>
        <p:nvSpPr>
          <p:cNvPr id="779" name="Google Shape;779;p93"/>
          <p:cNvSpPr txBox="1"/>
          <p:nvPr>
            <p:ph type="title"/>
          </p:nvPr>
        </p:nvSpPr>
        <p:spPr>
          <a:xfrm>
            <a:off x="5660525" y="568626"/>
            <a:ext cx="5736300" cy="1929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Font typeface="Red Hat Display"/>
              <a:buNone/>
              <a:defRPr sz="7000">
                <a:solidFill>
                  <a:srgbClr val="EE0000"/>
                </a:solidFill>
                <a:latin typeface="Red Hat Display"/>
                <a:ea typeface="Red Hat Display"/>
                <a:cs typeface="Red Hat Display"/>
                <a:sym typeface="Red Hat Display"/>
              </a:defRPr>
            </a:lvl1pPr>
            <a:lvl2pPr lvl="1"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2pPr>
            <a:lvl3pPr lvl="2"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3pPr>
            <a:lvl4pPr lvl="3"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4pPr>
            <a:lvl5pPr lvl="4"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5pPr>
            <a:lvl6pPr lvl="5"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6pPr>
            <a:lvl7pPr lvl="6"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7pPr>
            <a:lvl8pPr lvl="7"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8pPr>
            <a:lvl9pPr lvl="8"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9pPr>
          </a:lstStyle>
          <a:p/>
        </p:txBody>
      </p:sp>
      <p:sp>
        <p:nvSpPr>
          <p:cNvPr id="780" name="Google Shape;780;p93"/>
          <p:cNvSpPr txBox="1"/>
          <p:nvPr>
            <p:ph idx="1" type="subTitle"/>
          </p:nvPr>
        </p:nvSpPr>
        <p:spPr>
          <a:xfrm rot="5400000">
            <a:off x="-2138450" y="2138400"/>
            <a:ext cx="5148900" cy="872100"/>
          </a:xfrm>
          <a:prstGeom prst="rect">
            <a:avLst/>
          </a:prstGeom>
          <a:solidFill>
            <a:srgbClr val="EE0000"/>
          </a:solid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781" name="Google Shape;781;p93"/>
          <p:cNvSpPr txBox="1"/>
          <p:nvPr>
            <p:ph idx="2" type="subTitle"/>
          </p:nvPr>
        </p:nvSpPr>
        <p:spPr>
          <a:xfrm>
            <a:off x="5660525" y="2752400"/>
            <a:ext cx="44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SzPts val="1400"/>
              <a:buFont typeface="Red Hat Text"/>
              <a:buNone/>
              <a:defRPr sz="1400">
                <a:latin typeface="Red Hat Text"/>
                <a:ea typeface="Red Hat Text"/>
                <a:cs typeface="Red Hat Text"/>
                <a:sym typeface="Red Hat Text"/>
              </a:defRPr>
            </a:lvl1pPr>
            <a:lvl2pPr lvl="1" rtl="0" algn="l">
              <a:lnSpc>
                <a:spcPct val="180000"/>
              </a:lnSpc>
              <a:spcBef>
                <a:spcPts val="0"/>
              </a:spcBef>
              <a:spcAft>
                <a:spcPts val="0"/>
              </a:spcAft>
              <a:buSzPts val="1400"/>
              <a:buNone/>
              <a:defRPr sz="1400"/>
            </a:lvl2pPr>
            <a:lvl3pPr lvl="2" rtl="0" algn="l">
              <a:lnSpc>
                <a:spcPct val="180000"/>
              </a:lnSpc>
              <a:spcBef>
                <a:spcPts val="0"/>
              </a:spcBef>
              <a:spcAft>
                <a:spcPts val="0"/>
              </a:spcAft>
              <a:buSzPts val="1400"/>
              <a:buNone/>
              <a:defRPr sz="1400"/>
            </a:lvl3pPr>
            <a:lvl4pPr lvl="3" rtl="0" algn="l">
              <a:lnSpc>
                <a:spcPct val="180000"/>
              </a:lnSpc>
              <a:spcBef>
                <a:spcPts val="0"/>
              </a:spcBef>
              <a:spcAft>
                <a:spcPts val="0"/>
              </a:spcAft>
              <a:buSzPts val="1400"/>
              <a:buNone/>
              <a:defRPr sz="1400"/>
            </a:lvl4pPr>
            <a:lvl5pPr lvl="4" rtl="0" algn="l">
              <a:lnSpc>
                <a:spcPct val="180000"/>
              </a:lnSpc>
              <a:spcBef>
                <a:spcPts val="0"/>
              </a:spcBef>
              <a:spcAft>
                <a:spcPts val="0"/>
              </a:spcAft>
              <a:buSzPts val="1400"/>
              <a:buNone/>
              <a:defRPr sz="1400"/>
            </a:lvl5pPr>
            <a:lvl6pPr lvl="5" rtl="0" algn="l">
              <a:lnSpc>
                <a:spcPct val="180000"/>
              </a:lnSpc>
              <a:spcBef>
                <a:spcPts val="0"/>
              </a:spcBef>
              <a:spcAft>
                <a:spcPts val="0"/>
              </a:spcAft>
              <a:buSzPts val="1400"/>
              <a:buNone/>
              <a:defRPr sz="1400"/>
            </a:lvl6pPr>
            <a:lvl7pPr lvl="6" rtl="0" algn="l">
              <a:lnSpc>
                <a:spcPct val="180000"/>
              </a:lnSpc>
              <a:spcBef>
                <a:spcPts val="0"/>
              </a:spcBef>
              <a:spcAft>
                <a:spcPts val="0"/>
              </a:spcAft>
              <a:buSzPts val="1400"/>
              <a:buNone/>
              <a:defRPr sz="1400"/>
            </a:lvl7pPr>
            <a:lvl8pPr lvl="7" rtl="0" algn="l">
              <a:lnSpc>
                <a:spcPct val="180000"/>
              </a:lnSpc>
              <a:spcBef>
                <a:spcPts val="0"/>
              </a:spcBef>
              <a:spcAft>
                <a:spcPts val="0"/>
              </a:spcAft>
              <a:buSzPts val="1400"/>
              <a:buNone/>
              <a:defRPr sz="1400"/>
            </a:lvl8pPr>
            <a:lvl9pPr lvl="8" rtl="0" algn="l">
              <a:lnSpc>
                <a:spcPct val="180000"/>
              </a:lnSpc>
              <a:spcBef>
                <a:spcPts val="0"/>
              </a:spcBef>
              <a:spcAft>
                <a:spcPts val="0"/>
              </a:spcAft>
              <a:buSzPts val="1400"/>
              <a:buNone/>
              <a:defRPr sz="1400"/>
            </a:lvl9pPr>
          </a:lstStyle>
          <a:p/>
        </p:txBody>
      </p:sp>
      <p:sp>
        <p:nvSpPr>
          <p:cNvPr id="782" name="Google Shape;782;p93"/>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Red Hat Text"/>
                <a:ea typeface="Red Hat Text"/>
                <a:cs typeface="Red Hat Text"/>
                <a:sym typeface="Red Hat Text"/>
              </a:rPr>
              <a:t>linkedin.com/company/red-hat</a:t>
            </a:r>
            <a:endParaRPr i="0" sz="1100" u="none" cap="none" strike="noStrike">
              <a:solidFill>
                <a:srgbClr val="000000"/>
              </a:solidFill>
              <a:latin typeface="Red Hat Text"/>
              <a:ea typeface="Red Hat Text"/>
              <a:cs typeface="Red Hat Text"/>
              <a:sym typeface="Red Hat Text"/>
            </a:endParaRPr>
          </a:p>
        </p:txBody>
      </p:sp>
      <p:sp>
        <p:nvSpPr>
          <p:cNvPr id="783" name="Google Shape;783;p93"/>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Red Hat Text"/>
                <a:ea typeface="Red Hat Text"/>
                <a:cs typeface="Red Hat Text"/>
                <a:sym typeface="Red Hat Text"/>
              </a:rPr>
              <a:t>youtube.com/user/RedHatVideos</a:t>
            </a:r>
            <a:endParaRPr i="0" sz="1100" u="none" cap="none" strike="noStrike">
              <a:solidFill>
                <a:srgbClr val="000000"/>
              </a:solidFill>
              <a:latin typeface="Red Hat Text"/>
              <a:ea typeface="Red Hat Text"/>
              <a:cs typeface="Red Hat Text"/>
              <a:sym typeface="Red Hat Text"/>
            </a:endParaRPr>
          </a:p>
        </p:txBody>
      </p:sp>
      <p:sp>
        <p:nvSpPr>
          <p:cNvPr id="784" name="Google Shape;784;p93"/>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Red Hat Text"/>
                <a:ea typeface="Red Hat Text"/>
                <a:cs typeface="Red Hat Text"/>
                <a:sym typeface="Red Hat Text"/>
              </a:rPr>
              <a:t>facebook.com/redhatinc</a:t>
            </a:r>
            <a:endParaRPr i="0" sz="1100" u="none" cap="none" strike="noStrike">
              <a:solidFill>
                <a:srgbClr val="000000"/>
              </a:solidFill>
              <a:latin typeface="Red Hat Text"/>
              <a:ea typeface="Red Hat Text"/>
              <a:cs typeface="Red Hat Text"/>
              <a:sym typeface="Red Hat Text"/>
            </a:endParaRPr>
          </a:p>
        </p:txBody>
      </p:sp>
      <p:sp>
        <p:nvSpPr>
          <p:cNvPr id="785" name="Google Shape;785;p93"/>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Red Hat Text"/>
                <a:ea typeface="Red Hat Text"/>
                <a:cs typeface="Red Hat Text"/>
                <a:sym typeface="Red Hat Text"/>
              </a:rPr>
              <a:t>twitter.com/RedHat</a:t>
            </a:r>
            <a:endParaRPr i="0" sz="1100" u="none" cap="none" strike="noStrike">
              <a:solidFill>
                <a:srgbClr val="000000"/>
              </a:solidFill>
              <a:latin typeface="Red Hat Text"/>
              <a:ea typeface="Red Hat Text"/>
              <a:cs typeface="Red Hat Text"/>
              <a:sym typeface="Red Hat Text"/>
            </a:endParaRPr>
          </a:p>
        </p:txBody>
      </p:sp>
      <p:pic>
        <p:nvPicPr>
          <p:cNvPr id="786" name="Google Shape;786;p93"/>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87" name="Google Shape;787;p93"/>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788" name="Google Shape;788;p9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789" name="Google Shape;789;p9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790" name="Shape 790"/>
        <p:cNvGrpSpPr/>
        <p:nvPr/>
      </p:nvGrpSpPr>
      <p:grpSpPr>
        <a:xfrm>
          <a:off x="0" y="0"/>
          <a:ext cx="0" cy="0"/>
          <a:chOff x="0" y="0"/>
          <a:chExt cx="0" cy="0"/>
        </a:xfrm>
      </p:grpSpPr>
      <p:sp>
        <p:nvSpPr>
          <p:cNvPr id="791" name="Google Shape;791;p94"/>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1pPr>
            <a:lvl2pPr lvl="1"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2pPr>
            <a:lvl3pPr lvl="2"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3pPr>
            <a:lvl4pPr lvl="3"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4pPr>
            <a:lvl5pPr lvl="4"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5pPr>
            <a:lvl6pPr lvl="5"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6pPr>
            <a:lvl7pPr lvl="6"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7pPr>
            <a:lvl8pPr lvl="7"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8pPr>
            <a:lvl9pPr lvl="8"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9pPr>
          </a:lstStyle>
          <a:p/>
        </p:txBody>
      </p:sp>
      <p:cxnSp>
        <p:nvCxnSpPr>
          <p:cNvPr id="792" name="Google Shape;792;p94"/>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93" name="Google Shape;793;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94" name="Google Shape;794;p94"/>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795" name="Google Shape;795;p94"/>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796" name="Google Shape;796;p9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sp>
        <p:nvSpPr>
          <p:cNvPr id="797" name="Google Shape;797;p94"/>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solidFill>
                  <a:srgbClr val="4D4D4F"/>
                </a:solidFill>
              </a:defRPr>
            </a:lvl1pPr>
            <a:lvl2pPr lvl="1" rtl="0" algn="l">
              <a:lnSpc>
                <a:spcPct val="174000"/>
              </a:lnSpc>
              <a:spcBef>
                <a:spcPts val="0"/>
              </a:spcBef>
              <a:spcAft>
                <a:spcPts val="0"/>
              </a:spcAft>
              <a:buSzPts val="1600"/>
              <a:buNone/>
              <a:defRPr sz="1400">
                <a:solidFill>
                  <a:srgbClr val="4D4D4F"/>
                </a:solidFill>
              </a:defRPr>
            </a:lvl2pPr>
            <a:lvl3pPr lvl="2" rtl="0" algn="l">
              <a:lnSpc>
                <a:spcPct val="174000"/>
              </a:lnSpc>
              <a:spcBef>
                <a:spcPts val="0"/>
              </a:spcBef>
              <a:spcAft>
                <a:spcPts val="0"/>
              </a:spcAft>
              <a:buSzPts val="1600"/>
              <a:buNone/>
              <a:defRPr sz="1400">
                <a:solidFill>
                  <a:srgbClr val="4D4D4F"/>
                </a:solidFill>
              </a:defRPr>
            </a:lvl3pPr>
            <a:lvl4pPr lvl="3" rtl="0" algn="l">
              <a:lnSpc>
                <a:spcPct val="174000"/>
              </a:lnSpc>
              <a:spcBef>
                <a:spcPts val="0"/>
              </a:spcBef>
              <a:spcAft>
                <a:spcPts val="0"/>
              </a:spcAft>
              <a:buSzPts val="1600"/>
              <a:buNone/>
              <a:defRPr sz="1400">
                <a:solidFill>
                  <a:srgbClr val="4D4D4F"/>
                </a:solidFill>
              </a:defRPr>
            </a:lvl4pPr>
            <a:lvl5pPr lvl="4" rtl="0" algn="l">
              <a:lnSpc>
                <a:spcPct val="174000"/>
              </a:lnSpc>
              <a:spcBef>
                <a:spcPts val="0"/>
              </a:spcBef>
              <a:spcAft>
                <a:spcPts val="0"/>
              </a:spcAft>
              <a:buSzPts val="1600"/>
              <a:buNone/>
              <a:defRPr sz="1400">
                <a:solidFill>
                  <a:srgbClr val="4D4D4F"/>
                </a:solidFill>
              </a:defRPr>
            </a:lvl5pPr>
            <a:lvl6pPr lvl="5" rtl="0" algn="l">
              <a:lnSpc>
                <a:spcPct val="174000"/>
              </a:lnSpc>
              <a:spcBef>
                <a:spcPts val="0"/>
              </a:spcBef>
              <a:spcAft>
                <a:spcPts val="0"/>
              </a:spcAft>
              <a:buSzPts val="1600"/>
              <a:buNone/>
              <a:defRPr sz="1400">
                <a:solidFill>
                  <a:srgbClr val="4D4D4F"/>
                </a:solidFill>
              </a:defRPr>
            </a:lvl6pPr>
            <a:lvl7pPr lvl="6" rtl="0" algn="l">
              <a:lnSpc>
                <a:spcPct val="174000"/>
              </a:lnSpc>
              <a:spcBef>
                <a:spcPts val="0"/>
              </a:spcBef>
              <a:spcAft>
                <a:spcPts val="0"/>
              </a:spcAft>
              <a:buSzPts val="1600"/>
              <a:buNone/>
              <a:defRPr sz="1400">
                <a:solidFill>
                  <a:srgbClr val="4D4D4F"/>
                </a:solidFill>
              </a:defRPr>
            </a:lvl7pPr>
            <a:lvl8pPr lvl="7" rtl="0" algn="l">
              <a:lnSpc>
                <a:spcPct val="174000"/>
              </a:lnSpc>
              <a:spcBef>
                <a:spcPts val="0"/>
              </a:spcBef>
              <a:spcAft>
                <a:spcPts val="0"/>
              </a:spcAft>
              <a:buSzPts val="1600"/>
              <a:buNone/>
              <a:defRPr sz="1400">
                <a:solidFill>
                  <a:srgbClr val="4D4D4F"/>
                </a:solidFill>
              </a:defRPr>
            </a:lvl8pPr>
            <a:lvl9pPr lvl="8" rtl="0" algn="l">
              <a:lnSpc>
                <a:spcPct val="174000"/>
              </a:lnSpc>
              <a:spcBef>
                <a:spcPts val="0"/>
              </a:spcBef>
              <a:spcAft>
                <a:spcPts val="0"/>
              </a:spcAft>
              <a:buSzPts val="1600"/>
              <a:buNone/>
              <a:defRPr sz="1400">
                <a:solidFill>
                  <a:srgbClr val="4D4D4F"/>
                </a:solidFill>
              </a:defRPr>
            </a:lvl9pPr>
          </a:lstStyle>
          <a:p/>
        </p:txBody>
      </p:sp>
      <p:pic>
        <p:nvPicPr>
          <p:cNvPr id="798" name="Google Shape;798;p9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95"/>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1pPr>
            <a:lvl2pPr lvl="1"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2pPr>
            <a:lvl3pPr lvl="2"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3pPr>
            <a:lvl4pPr lvl="3"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4pPr>
            <a:lvl5pPr lvl="4"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5pPr>
            <a:lvl6pPr lvl="5"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6pPr>
            <a:lvl7pPr lvl="6"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7pPr>
            <a:lvl8pPr lvl="7"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8pPr>
            <a:lvl9pPr lvl="8"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9pPr>
          </a:lstStyle>
          <a:p/>
        </p:txBody>
      </p:sp>
      <p:cxnSp>
        <p:nvCxnSpPr>
          <p:cNvPr id="801" name="Google Shape;801;p95"/>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02" name="Google Shape;802;p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03" name="Google Shape;803;p95"/>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804" name="Google Shape;804;p9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805" name="Google Shape;805;p9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806" name="Google Shape;806;p95"/>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solidFill>
                  <a:srgbClr val="EBEBEB"/>
                </a:solidFill>
              </a:defRPr>
            </a:lvl1pPr>
            <a:lvl2pPr lvl="1" rtl="0" algn="l">
              <a:lnSpc>
                <a:spcPct val="174000"/>
              </a:lnSpc>
              <a:spcBef>
                <a:spcPts val="0"/>
              </a:spcBef>
              <a:spcAft>
                <a:spcPts val="0"/>
              </a:spcAft>
              <a:buSzPts val="1600"/>
              <a:buNone/>
              <a:defRPr sz="1400">
                <a:solidFill>
                  <a:srgbClr val="EBEBEB"/>
                </a:solidFill>
              </a:defRPr>
            </a:lvl2pPr>
            <a:lvl3pPr lvl="2" rtl="0" algn="l">
              <a:lnSpc>
                <a:spcPct val="174000"/>
              </a:lnSpc>
              <a:spcBef>
                <a:spcPts val="0"/>
              </a:spcBef>
              <a:spcAft>
                <a:spcPts val="0"/>
              </a:spcAft>
              <a:buSzPts val="1600"/>
              <a:buNone/>
              <a:defRPr sz="1400">
                <a:solidFill>
                  <a:srgbClr val="EBEBEB"/>
                </a:solidFill>
              </a:defRPr>
            </a:lvl3pPr>
            <a:lvl4pPr lvl="3" rtl="0" algn="l">
              <a:lnSpc>
                <a:spcPct val="174000"/>
              </a:lnSpc>
              <a:spcBef>
                <a:spcPts val="0"/>
              </a:spcBef>
              <a:spcAft>
                <a:spcPts val="0"/>
              </a:spcAft>
              <a:buSzPts val="1600"/>
              <a:buNone/>
              <a:defRPr sz="1400">
                <a:solidFill>
                  <a:srgbClr val="EBEBEB"/>
                </a:solidFill>
              </a:defRPr>
            </a:lvl4pPr>
            <a:lvl5pPr lvl="4" rtl="0" algn="l">
              <a:lnSpc>
                <a:spcPct val="174000"/>
              </a:lnSpc>
              <a:spcBef>
                <a:spcPts val="0"/>
              </a:spcBef>
              <a:spcAft>
                <a:spcPts val="0"/>
              </a:spcAft>
              <a:buSzPts val="1600"/>
              <a:buNone/>
              <a:defRPr sz="1400">
                <a:solidFill>
                  <a:srgbClr val="EBEBEB"/>
                </a:solidFill>
              </a:defRPr>
            </a:lvl5pPr>
            <a:lvl6pPr lvl="5" rtl="0" algn="l">
              <a:lnSpc>
                <a:spcPct val="174000"/>
              </a:lnSpc>
              <a:spcBef>
                <a:spcPts val="0"/>
              </a:spcBef>
              <a:spcAft>
                <a:spcPts val="0"/>
              </a:spcAft>
              <a:buSzPts val="1600"/>
              <a:buNone/>
              <a:defRPr sz="1400">
                <a:solidFill>
                  <a:srgbClr val="EBEBEB"/>
                </a:solidFill>
              </a:defRPr>
            </a:lvl6pPr>
            <a:lvl7pPr lvl="6" rtl="0" algn="l">
              <a:lnSpc>
                <a:spcPct val="174000"/>
              </a:lnSpc>
              <a:spcBef>
                <a:spcPts val="0"/>
              </a:spcBef>
              <a:spcAft>
                <a:spcPts val="0"/>
              </a:spcAft>
              <a:buSzPts val="1600"/>
              <a:buNone/>
              <a:defRPr sz="1400">
                <a:solidFill>
                  <a:srgbClr val="EBEBEB"/>
                </a:solidFill>
              </a:defRPr>
            </a:lvl7pPr>
            <a:lvl8pPr lvl="7" rtl="0" algn="l">
              <a:lnSpc>
                <a:spcPct val="174000"/>
              </a:lnSpc>
              <a:spcBef>
                <a:spcPts val="0"/>
              </a:spcBef>
              <a:spcAft>
                <a:spcPts val="0"/>
              </a:spcAft>
              <a:buSzPts val="1600"/>
              <a:buNone/>
              <a:defRPr sz="1400">
                <a:solidFill>
                  <a:srgbClr val="EBEBEB"/>
                </a:solidFill>
              </a:defRPr>
            </a:lvl8pPr>
            <a:lvl9pPr lvl="8" rtl="0" algn="l">
              <a:lnSpc>
                <a:spcPct val="174000"/>
              </a:lnSpc>
              <a:spcBef>
                <a:spcPts val="0"/>
              </a:spcBef>
              <a:spcAft>
                <a:spcPts val="0"/>
              </a:spcAft>
              <a:buSzPts val="1600"/>
              <a:buNone/>
              <a:defRPr sz="1400">
                <a:solidFill>
                  <a:srgbClr val="EBEBEB"/>
                </a:solidFill>
              </a:defRPr>
            </a:lvl9pPr>
          </a:lstStyle>
          <a:p/>
        </p:txBody>
      </p:sp>
      <p:pic>
        <p:nvPicPr>
          <p:cNvPr id="807" name="Google Shape;807;p95"/>
          <p:cNvPicPr preferRelativeResize="0"/>
          <p:nvPr/>
        </p:nvPicPr>
        <p:blipFill rotWithShape="1">
          <a:blip r:embed="rId3">
            <a:alphaModFix/>
          </a:blip>
          <a:srcRect b="0" l="0" r="0" t="0"/>
          <a:stretch/>
        </p:blipFill>
        <p:spPr>
          <a:xfrm>
            <a:off x="10711279" y="6270680"/>
            <a:ext cx="975850" cy="229612"/>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808" name="Shape 808"/>
        <p:cNvGrpSpPr/>
        <p:nvPr/>
      </p:nvGrpSpPr>
      <p:grpSpPr>
        <a:xfrm>
          <a:off x="0" y="0"/>
          <a:ext cx="0" cy="0"/>
          <a:chOff x="0" y="0"/>
          <a:chExt cx="0" cy="0"/>
        </a:xfrm>
      </p:grpSpPr>
      <p:sp>
        <p:nvSpPr>
          <p:cNvPr id="809" name="Google Shape;809;p96"/>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1pPr>
            <a:lvl2pPr lvl="1"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2pPr>
            <a:lvl3pPr lvl="2"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3pPr>
            <a:lvl4pPr lvl="3"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4pPr>
            <a:lvl5pPr lvl="4"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5pPr>
            <a:lvl6pPr lvl="5"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6pPr>
            <a:lvl7pPr lvl="6"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7pPr>
            <a:lvl8pPr lvl="7"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8pPr>
            <a:lvl9pPr lvl="8"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9pPr>
          </a:lstStyle>
          <a:p/>
        </p:txBody>
      </p:sp>
      <p:cxnSp>
        <p:nvCxnSpPr>
          <p:cNvPr id="810" name="Google Shape;810;p96"/>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11" name="Google Shape;811;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12" name="Google Shape;812;p96"/>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813" name="Google Shape;813;p9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814" name="Google Shape;814;p96"/>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solidFill>
                  <a:srgbClr val="EBEBEB"/>
                </a:solidFill>
              </a:defRPr>
            </a:lvl1pPr>
            <a:lvl2pPr lvl="1" rtl="0" algn="l">
              <a:lnSpc>
                <a:spcPct val="174000"/>
              </a:lnSpc>
              <a:spcBef>
                <a:spcPts val="0"/>
              </a:spcBef>
              <a:spcAft>
                <a:spcPts val="0"/>
              </a:spcAft>
              <a:buSzPts val="1600"/>
              <a:buNone/>
              <a:defRPr sz="1400">
                <a:solidFill>
                  <a:srgbClr val="EBEBEB"/>
                </a:solidFill>
              </a:defRPr>
            </a:lvl2pPr>
            <a:lvl3pPr lvl="2" rtl="0" algn="l">
              <a:lnSpc>
                <a:spcPct val="174000"/>
              </a:lnSpc>
              <a:spcBef>
                <a:spcPts val="0"/>
              </a:spcBef>
              <a:spcAft>
                <a:spcPts val="0"/>
              </a:spcAft>
              <a:buSzPts val="1600"/>
              <a:buNone/>
              <a:defRPr sz="1400">
                <a:solidFill>
                  <a:srgbClr val="EBEBEB"/>
                </a:solidFill>
              </a:defRPr>
            </a:lvl3pPr>
            <a:lvl4pPr lvl="3" rtl="0" algn="l">
              <a:lnSpc>
                <a:spcPct val="174000"/>
              </a:lnSpc>
              <a:spcBef>
                <a:spcPts val="0"/>
              </a:spcBef>
              <a:spcAft>
                <a:spcPts val="0"/>
              </a:spcAft>
              <a:buSzPts val="1600"/>
              <a:buNone/>
              <a:defRPr sz="1400">
                <a:solidFill>
                  <a:srgbClr val="EBEBEB"/>
                </a:solidFill>
              </a:defRPr>
            </a:lvl4pPr>
            <a:lvl5pPr lvl="4" rtl="0" algn="l">
              <a:lnSpc>
                <a:spcPct val="174000"/>
              </a:lnSpc>
              <a:spcBef>
                <a:spcPts val="0"/>
              </a:spcBef>
              <a:spcAft>
                <a:spcPts val="0"/>
              </a:spcAft>
              <a:buSzPts val="1600"/>
              <a:buNone/>
              <a:defRPr sz="1400">
                <a:solidFill>
                  <a:srgbClr val="EBEBEB"/>
                </a:solidFill>
              </a:defRPr>
            </a:lvl5pPr>
            <a:lvl6pPr lvl="5" rtl="0" algn="l">
              <a:lnSpc>
                <a:spcPct val="174000"/>
              </a:lnSpc>
              <a:spcBef>
                <a:spcPts val="0"/>
              </a:spcBef>
              <a:spcAft>
                <a:spcPts val="0"/>
              </a:spcAft>
              <a:buSzPts val="1600"/>
              <a:buNone/>
              <a:defRPr sz="1400">
                <a:solidFill>
                  <a:srgbClr val="EBEBEB"/>
                </a:solidFill>
              </a:defRPr>
            </a:lvl6pPr>
            <a:lvl7pPr lvl="6" rtl="0" algn="l">
              <a:lnSpc>
                <a:spcPct val="174000"/>
              </a:lnSpc>
              <a:spcBef>
                <a:spcPts val="0"/>
              </a:spcBef>
              <a:spcAft>
                <a:spcPts val="0"/>
              </a:spcAft>
              <a:buSzPts val="1600"/>
              <a:buNone/>
              <a:defRPr sz="1400">
                <a:solidFill>
                  <a:srgbClr val="EBEBEB"/>
                </a:solidFill>
              </a:defRPr>
            </a:lvl7pPr>
            <a:lvl8pPr lvl="7" rtl="0" algn="l">
              <a:lnSpc>
                <a:spcPct val="174000"/>
              </a:lnSpc>
              <a:spcBef>
                <a:spcPts val="0"/>
              </a:spcBef>
              <a:spcAft>
                <a:spcPts val="0"/>
              </a:spcAft>
              <a:buSzPts val="1600"/>
              <a:buNone/>
              <a:defRPr sz="1400">
                <a:solidFill>
                  <a:srgbClr val="EBEBEB"/>
                </a:solidFill>
              </a:defRPr>
            </a:lvl8pPr>
            <a:lvl9pPr lvl="8" rtl="0" algn="l">
              <a:lnSpc>
                <a:spcPct val="174000"/>
              </a:lnSpc>
              <a:spcBef>
                <a:spcPts val="0"/>
              </a:spcBef>
              <a:spcAft>
                <a:spcPts val="0"/>
              </a:spcAft>
              <a:buSzPts val="1600"/>
              <a:buNone/>
              <a:defRPr sz="1400">
                <a:solidFill>
                  <a:srgbClr val="EBEBEB"/>
                </a:solidFill>
              </a:defRPr>
            </a:lvl9pPr>
          </a:lstStyle>
          <a:p/>
        </p:txBody>
      </p:sp>
      <p:pic>
        <p:nvPicPr>
          <p:cNvPr id="815" name="Google Shape;815;p9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16" name="Google Shape;816;p9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sp>
        <p:nvSpPr>
          <p:cNvPr id="817" name="Google Shape;817;p96"/>
          <p:cNvSpPr txBox="1"/>
          <p:nvPr>
            <p:ph idx="3"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lvl1pPr>
            <a:lvl2pPr lvl="1" rtl="0" algn="l">
              <a:lnSpc>
                <a:spcPct val="174000"/>
              </a:lnSpc>
              <a:spcBef>
                <a:spcPts val="0"/>
              </a:spcBef>
              <a:spcAft>
                <a:spcPts val="0"/>
              </a:spcAft>
              <a:buSzPts val="1600"/>
              <a:buNone/>
              <a:defRPr sz="1400"/>
            </a:lvl2pPr>
            <a:lvl3pPr lvl="2" rtl="0" algn="l">
              <a:lnSpc>
                <a:spcPct val="174000"/>
              </a:lnSpc>
              <a:spcBef>
                <a:spcPts val="0"/>
              </a:spcBef>
              <a:spcAft>
                <a:spcPts val="0"/>
              </a:spcAft>
              <a:buSzPts val="1600"/>
              <a:buNone/>
              <a:defRPr sz="1400"/>
            </a:lvl3pPr>
            <a:lvl4pPr lvl="3" rtl="0" algn="l">
              <a:lnSpc>
                <a:spcPct val="174000"/>
              </a:lnSpc>
              <a:spcBef>
                <a:spcPts val="0"/>
              </a:spcBef>
              <a:spcAft>
                <a:spcPts val="0"/>
              </a:spcAft>
              <a:buSzPts val="1600"/>
              <a:buNone/>
              <a:defRPr sz="1400"/>
            </a:lvl4pPr>
            <a:lvl5pPr lvl="4" rtl="0" algn="l">
              <a:lnSpc>
                <a:spcPct val="174000"/>
              </a:lnSpc>
              <a:spcBef>
                <a:spcPts val="0"/>
              </a:spcBef>
              <a:spcAft>
                <a:spcPts val="0"/>
              </a:spcAft>
              <a:buSzPts val="1600"/>
              <a:buNone/>
              <a:defRPr sz="1400"/>
            </a:lvl5pPr>
            <a:lvl6pPr lvl="5" rtl="0" algn="l">
              <a:lnSpc>
                <a:spcPct val="174000"/>
              </a:lnSpc>
              <a:spcBef>
                <a:spcPts val="0"/>
              </a:spcBef>
              <a:spcAft>
                <a:spcPts val="0"/>
              </a:spcAft>
              <a:buSzPts val="1600"/>
              <a:buNone/>
              <a:defRPr sz="1400"/>
            </a:lvl6pPr>
            <a:lvl7pPr lvl="6" rtl="0" algn="l">
              <a:lnSpc>
                <a:spcPct val="174000"/>
              </a:lnSpc>
              <a:spcBef>
                <a:spcPts val="0"/>
              </a:spcBef>
              <a:spcAft>
                <a:spcPts val="0"/>
              </a:spcAft>
              <a:buSzPts val="1600"/>
              <a:buNone/>
              <a:defRPr sz="1400"/>
            </a:lvl7pPr>
            <a:lvl8pPr lvl="7" rtl="0" algn="l">
              <a:lnSpc>
                <a:spcPct val="174000"/>
              </a:lnSpc>
              <a:spcBef>
                <a:spcPts val="0"/>
              </a:spcBef>
              <a:spcAft>
                <a:spcPts val="0"/>
              </a:spcAft>
              <a:buSzPts val="1600"/>
              <a:buNone/>
              <a:defRPr sz="1400"/>
            </a:lvl8pPr>
            <a:lvl9pPr lvl="8" rtl="0" algn="l">
              <a:lnSpc>
                <a:spcPct val="174000"/>
              </a:lnSpc>
              <a:spcBef>
                <a:spcPts val="0"/>
              </a:spcBef>
              <a:spcAft>
                <a:spcPts val="0"/>
              </a:spcAft>
              <a:buSzPts val="1600"/>
              <a:buNone/>
              <a:defRPr sz="14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818" name="Shape 818"/>
        <p:cNvGrpSpPr/>
        <p:nvPr/>
      </p:nvGrpSpPr>
      <p:grpSpPr>
        <a:xfrm>
          <a:off x="0" y="0"/>
          <a:ext cx="0" cy="0"/>
          <a:chOff x="0" y="0"/>
          <a:chExt cx="0" cy="0"/>
        </a:xfrm>
      </p:grpSpPr>
      <p:sp>
        <p:nvSpPr>
          <p:cNvPr id="819" name="Google Shape;819;p97"/>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400"/>
              <a:buNone/>
              <a:defRPr sz="5400">
                <a:solidFill>
                  <a:srgbClr val="EE0000"/>
                </a:solidFill>
              </a:defRPr>
            </a:lvl1pPr>
            <a:lvl2pPr lvl="1" rtl="0" algn="l">
              <a:lnSpc>
                <a:spcPct val="108000"/>
              </a:lnSpc>
              <a:spcBef>
                <a:spcPts val="0"/>
              </a:spcBef>
              <a:spcAft>
                <a:spcPts val="0"/>
              </a:spcAft>
              <a:buSzPts val="3400"/>
              <a:buNone/>
              <a:defRPr sz="5400">
                <a:solidFill>
                  <a:srgbClr val="EE0000"/>
                </a:solidFill>
              </a:defRPr>
            </a:lvl2pPr>
            <a:lvl3pPr lvl="2" rtl="0" algn="l">
              <a:lnSpc>
                <a:spcPct val="108000"/>
              </a:lnSpc>
              <a:spcBef>
                <a:spcPts val="0"/>
              </a:spcBef>
              <a:spcAft>
                <a:spcPts val="0"/>
              </a:spcAft>
              <a:buSzPts val="3400"/>
              <a:buNone/>
              <a:defRPr sz="5400">
                <a:solidFill>
                  <a:srgbClr val="EE0000"/>
                </a:solidFill>
              </a:defRPr>
            </a:lvl3pPr>
            <a:lvl4pPr lvl="3" rtl="0" algn="l">
              <a:lnSpc>
                <a:spcPct val="108000"/>
              </a:lnSpc>
              <a:spcBef>
                <a:spcPts val="0"/>
              </a:spcBef>
              <a:spcAft>
                <a:spcPts val="0"/>
              </a:spcAft>
              <a:buSzPts val="3400"/>
              <a:buNone/>
              <a:defRPr sz="5400">
                <a:solidFill>
                  <a:srgbClr val="EE0000"/>
                </a:solidFill>
              </a:defRPr>
            </a:lvl4pPr>
            <a:lvl5pPr lvl="4" rtl="0" algn="l">
              <a:lnSpc>
                <a:spcPct val="108000"/>
              </a:lnSpc>
              <a:spcBef>
                <a:spcPts val="0"/>
              </a:spcBef>
              <a:spcAft>
                <a:spcPts val="0"/>
              </a:spcAft>
              <a:buSzPts val="3400"/>
              <a:buNone/>
              <a:defRPr sz="5400">
                <a:solidFill>
                  <a:srgbClr val="EE0000"/>
                </a:solidFill>
              </a:defRPr>
            </a:lvl5pPr>
            <a:lvl6pPr lvl="5" rtl="0" algn="l">
              <a:lnSpc>
                <a:spcPct val="108000"/>
              </a:lnSpc>
              <a:spcBef>
                <a:spcPts val="0"/>
              </a:spcBef>
              <a:spcAft>
                <a:spcPts val="0"/>
              </a:spcAft>
              <a:buSzPts val="3400"/>
              <a:buNone/>
              <a:defRPr sz="5400">
                <a:solidFill>
                  <a:srgbClr val="EE0000"/>
                </a:solidFill>
              </a:defRPr>
            </a:lvl6pPr>
            <a:lvl7pPr lvl="6" rtl="0" algn="l">
              <a:lnSpc>
                <a:spcPct val="108000"/>
              </a:lnSpc>
              <a:spcBef>
                <a:spcPts val="0"/>
              </a:spcBef>
              <a:spcAft>
                <a:spcPts val="0"/>
              </a:spcAft>
              <a:buSzPts val="3400"/>
              <a:buNone/>
              <a:defRPr sz="5400">
                <a:solidFill>
                  <a:srgbClr val="EE0000"/>
                </a:solidFill>
              </a:defRPr>
            </a:lvl7pPr>
            <a:lvl8pPr lvl="7" rtl="0" algn="l">
              <a:lnSpc>
                <a:spcPct val="108000"/>
              </a:lnSpc>
              <a:spcBef>
                <a:spcPts val="0"/>
              </a:spcBef>
              <a:spcAft>
                <a:spcPts val="0"/>
              </a:spcAft>
              <a:buSzPts val="3400"/>
              <a:buNone/>
              <a:defRPr sz="5400">
                <a:solidFill>
                  <a:srgbClr val="EE0000"/>
                </a:solidFill>
              </a:defRPr>
            </a:lvl8pPr>
            <a:lvl9pPr lvl="8" rtl="0" algn="l">
              <a:lnSpc>
                <a:spcPct val="108000"/>
              </a:lnSpc>
              <a:spcBef>
                <a:spcPts val="0"/>
              </a:spcBef>
              <a:spcAft>
                <a:spcPts val="0"/>
              </a:spcAft>
              <a:buSzPts val="3400"/>
              <a:buNone/>
              <a:defRPr sz="5400">
                <a:solidFill>
                  <a:srgbClr val="EE0000"/>
                </a:solidFill>
              </a:defRPr>
            </a:lvl9pPr>
          </a:lstStyle>
          <a:p/>
        </p:txBody>
      </p:sp>
      <p:cxnSp>
        <p:nvCxnSpPr>
          <p:cNvPr id="820" name="Google Shape;820;p97"/>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21" name="Google Shape;821;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22" name="Google Shape;822;p97"/>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823" name="Google Shape;823;p9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24" name="Google Shape;824;p9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cxnSp>
        <p:nvCxnSpPr>
          <p:cNvPr id="825" name="Google Shape;825;p97"/>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826" name="Shape 826"/>
        <p:cNvGrpSpPr/>
        <p:nvPr/>
      </p:nvGrpSpPr>
      <p:grpSpPr>
        <a:xfrm>
          <a:off x="0" y="0"/>
          <a:ext cx="0" cy="0"/>
          <a:chOff x="0" y="0"/>
          <a:chExt cx="0" cy="0"/>
        </a:xfrm>
      </p:grpSpPr>
      <p:sp>
        <p:nvSpPr>
          <p:cNvPr id="827" name="Google Shape;827;p98"/>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400"/>
              <a:buNone/>
              <a:defRPr sz="5400">
                <a:solidFill>
                  <a:schemeClr val="lt1"/>
                </a:solidFill>
              </a:defRPr>
            </a:lvl1pPr>
            <a:lvl2pPr lvl="1" rtl="0" algn="l">
              <a:lnSpc>
                <a:spcPct val="108000"/>
              </a:lnSpc>
              <a:spcBef>
                <a:spcPts val="0"/>
              </a:spcBef>
              <a:spcAft>
                <a:spcPts val="0"/>
              </a:spcAft>
              <a:buSzPts val="3400"/>
              <a:buNone/>
              <a:defRPr sz="5400">
                <a:solidFill>
                  <a:schemeClr val="lt1"/>
                </a:solidFill>
              </a:defRPr>
            </a:lvl2pPr>
            <a:lvl3pPr lvl="2" rtl="0" algn="l">
              <a:lnSpc>
                <a:spcPct val="108000"/>
              </a:lnSpc>
              <a:spcBef>
                <a:spcPts val="0"/>
              </a:spcBef>
              <a:spcAft>
                <a:spcPts val="0"/>
              </a:spcAft>
              <a:buSzPts val="3400"/>
              <a:buNone/>
              <a:defRPr sz="5400">
                <a:solidFill>
                  <a:schemeClr val="lt1"/>
                </a:solidFill>
              </a:defRPr>
            </a:lvl3pPr>
            <a:lvl4pPr lvl="3" rtl="0" algn="l">
              <a:lnSpc>
                <a:spcPct val="108000"/>
              </a:lnSpc>
              <a:spcBef>
                <a:spcPts val="0"/>
              </a:spcBef>
              <a:spcAft>
                <a:spcPts val="0"/>
              </a:spcAft>
              <a:buSzPts val="3400"/>
              <a:buNone/>
              <a:defRPr sz="5400">
                <a:solidFill>
                  <a:schemeClr val="lt1"/>
                </a:solidFill>
              </a:defRPr>
            </a:lvl4pPr>
            <a:lvl5pPr lvl="4" rtl="0" algn="l">
              <a:lnSpc>
                <a:spcPct val="108000"/>
              </a:lnSpc>
              <a:spcBef>
                <a:spcPts val="0"/>
              </a:spcBef>
              <a:spcAft>
                <a:spcPts val="0"/>
              </a:spcAft>
              <a:buSzPts val="3400"/>
              <a:buNone/>
              <a:defRPr sz="5400">
                <a:solidFill>
                  <a:schemeClr val="lt1"/>
                </a:solidFill>
              </a:defRPr>
            </a:lvl5pPr>
            <a:lvl6pPr lvl="5" rtl="0" algn="l">
              <a:lnSpc>
                <a:spcPct val="108000"/>
              </a:lnSpc>
              <a:spcBef>
                <a:spcPts val="0"/>
              </a:spcBef>
              <a:spcAft>
                <a:spcPts val="0"/>
              </a:spcAft>
              <a:buSzPts val="3400"/>
              <a:buNone/>
              <a:defRPr sz="5400">
                <a:solidFill>
                  <a:schemeClr val="lt1"/>
                </a:solidFill>
              </a:defRPr>
            </a:lvl6pPr>
            <a:lvl7pPr lvl="6" rtl="0" algn="l">
              <a:lnSpc>
                <a:spcPct val="108000"/>
              </a:lnSpc>
              <a:spcBef>
                <a:spcPts val="0"/>
              </a:spcBef>
              <a:spcAft>
                <a:spcPts val="0"/>
              </a:spcAft>
              <a:buSzPts val="3400"/>
              <a:buNone/>
              <a:defRPr sz="5400">
                <a:solidFill>
                  <a:schemeClr val="lt1"/>
                </a:solidFill>
              </a:defRPr>
            </a:lvl7pPr>
            <a:lvl8pPr lvl="7" rtl="0" algn="l">
              <a:lnSpc>
                <a:spcPct val="108000"/>
              </a:lnSpc>
              <a:spcBef>
                <a:spcPts val="0"/>
              </a:spcBef>
              <a:spcAft>
                <a:spcPts val="0"/>
              </a:spcAft>
              <a:buSzPts val="3400"/>
              <a:buNone/>
              <a:defRPr sz="5400">
                <a:solidFill>
                  <a:schemeClr val="lt1"/>
                </a:solidFill>
              </a:defRPr>
            </a:lvl8pPr>
            <a:lvl9pPr lvl="8" rtl="0" algn="l">
              <a:lnSpc>
                <a:spcPct val="108000"/>
              </a:lnSpc>
              <a:spcBef>
                <a:spcPts val="0"/>
              </a:spcBef>
              <a:spcAft>
                <a:spcPts val="0"/>
              </a:spcAft>
              <a:buSzPts val="3400"/>
              <a:buNone/>
              <a:defRPr sz="5400">
                <a:solidFill>
                  <a:schemeClr val="lt1"/>
                </a:solidFill>
              </a:defRPr>
            </a:lvl9pPr>
          </a:lstStyle>
          <a:p/>
        </p:txBody>
      </p:sp>
      <p:cxnSp>
        <p:nvCxnSpPr>
          <p:cNvPr id="828" name="Google Shape;828;p98"/>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29" name="Google Shape;829;p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30" name="Google Shape;830;p9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31" name="Google Shape;831;p9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cxnSp>
        <p:nvCxnSpPr>
          <p:cNvPr id="832" name="Google Shape;832;p98"/>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cxnSp>
        <p:nvCxnSpPr>
          <p:cNvPr id="833" name="Google Shape;833;p98"/>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834" name="Google Shape;834;p9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835" name="Shape 835"/>
        <p:cNvGrpSpPr/>
        <p:nvPr/>
      </p:nvGrpSpPr>
      <p:grpSpPr>
        <a:xfrm>
          <a:off x="0" y="0"/>
          <a:ext cx="0" cy="0"/>
          <a:chOff x="0" y="0"/>
          <a:chExt cx="0" cy="0"/>
        </a:xfrm>
      </p:grpSpPr>
      <p:sp>
        <p:nvSpPr>
          <p:cNvPr id="836" name="Google Shape;836;p99"/>
          <p:cNvSpPr txBox="1"/>
          <p:nvPr>
            <p:ph type="title"/>
          </p:nvPr>
        </p:nvSpPr>
        <p:spPr>
          <a:xfrm>
            <a:off x="5674100" y="1632950"/>
            <a:ext cx="5037300" cy="38826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400"/>
              <a:buNone/>
              <a:defRPr sz="5400">
                <a:solidFill>
                  <a:schemeClr val="lt1"/>
                </a:solidFill>
              </a:defRPr>
            </a:lvl1pPr>
            <a:lvl2pPr lvl="1" rtl="0" algn="l">
              <a:lnSpc>
                <a:spcPct val="108000"/>
              </a:lnSpc>
              <a:spcBef>
                <a:spcPts val="0"/>
              </a:spcBef>
              <a:spcAft>
                <a:spcPts val="0"/>
              </a:spcAft>
              <a:buSzPts val="3400"/>
              <a:buNone/>
              <a:defRPr sz="5400">
                <a:solidFill>
                  <a:schemeClr val="lt1"/>
                </a:solidFill>
              </a:defRPr>
            </a:lvl2pPr>
            <a:lvl3pPr lvl="2" rtl="0" algn="l">
              <a:lnSpc>
                <a:spcPct val="108000"/>
              </a:lnSpc>
              <a:spcBef>
                <a:spcPts val="0"/>
              </a:spcBef>
              <a:spcAft>
                <a:spcPts val="0"/>
              </a:spcAft>
              <a:buSzPts val="3400"/>
              <a:buNone/>
              <a:defRPr sz="5400">
                <a:solidFill>
                  <a:schemeClr val="lt1"/>
                </a:solidFill>
              </a:defRPr>
            </a:lvl3pPr>
            <a:lvl4pPr lvl="3" rtl="0" algn="l">
              <a:lnSpc>
                <a:spcPct val="108000"/>
              </a:lnSpc>
              <a:spcBef>
                <a:spcPts val="0"/>
              </a:spcBef>
              <a:spcAft>
                <a:spcPts val="0"/>
              </a:spcAft>
              <a:buSzPts val="3400"/>
              <a:buNone/>
              <a:defRPr sz="5400">
                <a:solidFill>
                  <a:schemeClr val="lt1"/>
                </a:solidFill>
              </a:defRPr>
            </a:lvl4pPr>
            <a:lvl5pPr lvl="4" rtl="0" algn="l">
              <a:lnSpc>
                <a:spcPct val="108000"/>
              </a:lnSpc>
              <a:spcBef>
                <a:spcPts val="0"/>
              </a:spcBef>
              <a:spcAft>
                <a:spcPts val="0"/>
              </a:spcAft>
              <a:buSzPts val="3400"/>
              <a:buNone/>
              <a:defRPr sz="5400">
                <a:solidFill>
                  <a:schemeClr val="lt1"/>
                </a:solidFill>
              </a:defRPr>
            </a:lvl5pPr>
            <a:lvl6pPr lvl="5" rtl="0" algn="l">
              <a:lnSpc>
                <a:spcPct val="108000"/>
              </a:lnSpc>
              <a:spcBef>
                <a:spcPts val="0"/>
              </a:spcBef>
              <a:spcAft>
                <a:spcPts val="0"/>
              </a:spcAft>
              <a:buSzPts val="3400"/>
              <a:buNone/>
              <a:defRPr sz="5400">
                <a:solidFill>
                  <a:schemeClr val="lt1"/>
                </a:solidFill>
              </a:defRPr>
            </a:lvl6pPr>
            <a:lvl7pPr lvl="6" rtl="0" algn="l">
              <a:lnSpc>
                <a:spcPct val="108000"/>
              </a:lnSpc>
              <a:spcBef>
                <a:spcPts val="0"/>
              </a:spcBef>
              <a:spcAft>
                <a:spcPts val="0"/>
              </a:spcAft>
              <a:buSzPts val="3400"/>
              <a:buNone/>
              <a:defRPr sz="5400">
                <a:solidFill>
                  <a:schemeClr val="lt1"/>
                </a:solidFill>
              </a:defRPr>
            </a:lvl7pPr>
            <a:lvl8pPr lvl="7" rtl="0" algn="l">
              <a:lnSpc>
                <a:spcPct val="108000"/>
              </a:lnSpc>
              <a:spcBef>
                <a:spcPts val="0"/>
              </a:spcBef>
              <a:spcAft>
                <a:spcPts val="0"/>
              </a:spcAft>
              <a:buSzPts val="3400"/>
              <a:buNone/>
              <a:defRPr sz="5400">
                <a:solidFill>
                  <a:schemeClr val="lt1"/>
                </a:solidFill>
              </a:defRPr>
            </a:lvl8pPr>
            <a:lvl9pPr lvl="8" rtl="0" algn="l">
              <a:lnSpc>
                <a:spcPct val="108000"/>
              </a:lnSpc>
              <a:spcBef>
                <a:spcPts val="0"/>
              </a:spcBef>
              <a:spcAft>
                <a:spcPts val="0"/>
              </a:spcAft>
              <a:buSzPts val="3400"/>
              <a:buNone/>
              <a:defRPr sz="5400">
                <a:solidFill>
                  <a:schemeClr val="lt1"/>
                </a:solidFill>
              </a:defRPr>
            </a:lvl9pPr>
          </a:lstStyle>
          <a:p/>
        </p:txBody>
      </p:sp>
      <p:cxnSp>
        <p:nvCxnSpPr>
          <p:cNvPr id="837" name="Google Shape;837;p99"/>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838" name="Google Shape;838;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9" name="Google Shape;839;p9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sp>
        <p:nvSpPr>
          <p:cNvPr id="840" name="Google Shape;840;p99"/>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841" name="Google Shape;841;p99"/>
          <p:cNvPicPr preferRelativeResize="0"/>
          <p:nvPr/>
        </p:nvPicPr>
        <p:blipFill rotWithShape="1">
          <a:blip r:embed="rId3">
            <a:alphaModFix/>
          </a:blip>
          <a:srcRect b="0" l="0" r="0" t="0"/>
          <a:stretch/>
        </p:blipFill>
        <p:spPr>
          <a:xfrm>
            <a:off x="10711279" y="6312505"/>
            <a:ext cx="975850" cy="22961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842" name="Shape 842"/>
        <p:cNvGrpSpPr/>
        <p:nvPr/>
      </p:nvGrpSpPr>
      <p:grpSpPr>
        <a:xfrm>
          <a:off x="0" y="0"/>
          <a:ext cx="0" cy="0"/>
          <a:chOff x="0" y="0"/>
          <a:chExt cx="0" cy="0"/>
        </a:xfrm>
      </p:grpSpPr>
      <p:sp>
        <p:nvSpPr>
          <p:cNvPr id="843" name="Google Shape;843;p100"/>
          <p:cNvSpPr txBox="1"/>
          <p:nvPr>
            <p:ph type="title"/>
          </p:nvPr>
        </p:nvSpPr>
        <p:spPr>
          <a:xfrm>
            <a:off x="1752600" y="946000"/>
            <a:ext cx="8686800" cy="9678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solidFill>
                  <a:srgbClr val="EBEBEB"/>
                </a:solidFill>
              </a:defRPr>
            </a:lvl1pPr>
            <a:lvl2pPr lvl="1" rtl="0" algn="ctr">
              <a:lnSpc>
                <a:spcPct val="130000"/>
              </a:lnSpc>
              <a:spcBef>
                <a:spcPts val="0"/>
              </a:spcBef>
              <a:spcAft>
                <a:spcPts val="0"/>
              </a:spcAft>
              <a:buSzPts val="3400"/>
              <a:buNone/>
              <a:defRPr sz="2600">
                <a:solidFill>
                  <a:srgbClr val="EBEBEB"/>
                </a:solidFill>
              </a:defRPr>
            </a:lvl2pPr>
            <a:lvl3pPr lvl="2" rtl="0" algn="ctr">
              <a:lnSpc>
                <a:spcPct val="130000"/>
              </a:lnSpc>
              <a:spcBef>
                <a:spcPts val="0"/>
              </a:spcBef>
              <a:spcAft>
                <a:spcPts val="0"/>
              </a:spcAft>
              <a:buSzPts val="3400"/>
              <a:buNone/>
              <a:defRPr sz="2600">
                <a:solidFill>
                  <a:srgbClr val="EBEBEB"/>
                </a:solidFill>
              </a:defRPr>
            </a:lvl3pPr>
            <a:lvl4pPr lvl="3" rtl="0" algn="ctr">
              <a:lnSpc>
                <a:spcPct val="130000"/>
              </a:lnSpc>
              <a:spcBef>
                <a:spcPts val="0"/>
              </a:spcBef>
              <a:spcAft>
                <a:spcPts val="0"/>
              </a:spcAft>
              <a:buSzPts val="3400"/>
              <a:buNone/>
              <a:defRPr sz="2600">
                <a:solidFill>
                  <a:srgbClr val="EBEBEB"/>
                </a:solidFill>
              </a:defRPr>
            </a:lvl4pPr>
            <a:lvl5pPr lvl="4" rtl="0" algn="ctr">
              <a:lnSpc>
                <a:spcPct val="130000"/>
              </a:lnSpc>
              <a:spcBef>
                <a:spcPts val="0"/>
              </a:spcBef>
              <a:spcAft>
                <a:spcPts val="0"/>
              </a:spcAft>
              <a:buSzPts val="3400"/>
              <a:buNone/>
              <a:defRPr sz="2600">
                <a:solidFill>
                  <a:srgbClr val="EBEBEB"/>
                </a:solidFill>
              </a:defRPr>
            </a:lvl5pPr>
            <a:lvl6pPr lvl="5" rtl="0" algn="ctr">
              <a:lnSpc>
                <a:spcPct val="130000"/>
              </a:lnSpc>
              <a:spcBef>
                <a:spcPts val="0"/>
              </a:spcBef>
              <a:spcAft>
                <a:spcPts val="0"/>
              </a:spcAft>
              <a:buSzPts val="3400"/>
              <a:buNone/>
              <a:defRPr sz="2600">
                <a:solidFill>
                  <a:srgbClr val="EBEBEB"/>
                </a:solidFill>
              </a:defRPr>
            </a:lvl6pPr>
            <a:lvl7pPr lvl="6" rtl="0" algn="ctr">
              <a:lnSpc>
                <a:spcPct val="130000"/>
              </a:lnSpc>
              <a:spcBef>
                <a:spcPts val="0"/>
              </a:spcBef>
              <a:spcAft>
                <a:spcPts val="0"/>
              </a:spcAft>
              <a:buSzPts val="3400"/>
              <a:buNone/>
              <a:defRPr sz="2600">
                <a:solidFill>
                  <a:srgbClr val="EBEBEB"/>
                </a:solidFill>
              </a:defRPr>
            </a:lvl7pPr>
            <a:lvl8pPr lvl="7" rtl="0" algn="ctr">
              <a:lnSpc>
                <a:spcPct val="130000"/>
              </a:lnSpc>
              <a:spcBef>
                <a:spcPts val="0"/>
              </a:spcBef>
              <a:spcAft>
                <a:spcPts val="0"/>
              </a:spcAft>
              <a:buSzPts val="3400"/>
              <a:buNone/>
              <a:defRPr sz="2600">
                <a:solidFill>
                  <a:srgbClr val="EBEBEB"/>
                </a:solidFill>
              </a:defRPr>
            </a:lvl8pPr>
            <a:lvl9pPr lvl="8" rtl="0" algn="ctr">
              <a:lnSpc>
                <a:spcPct val="130000"/>
              </a:lnSpc>
              <a:spcBef>
                <a:spcPts val="0"/>
              </a:spcBef>
              <a:spcAft>
                <a:spcPts val="0"/>
              </a:spcAft>
              <a:buSzPts val="3400"/>
              <a:buNone/>
              <a:defRPr sz="2600">
                <a:solidFill>
                  <a:srgbClr val="EBEBEB"/>
                </a:solidFill>
              </a:defRPr>
            </a:lvl9pPr>
          </a:lstStyle>
          <a:p/>
        </p:txBody>
      </p:sp>
      <p:cxnSp>
        <p:nvCxnSpPr>
          <p:cNvPr id="844" name="Google Shape;844;p10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845" name="Google Shape;845;p10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846" name="Google Shape;846;p10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47" name="Google Shape;847;p1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48" name="Google Shape;848;p10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849" name="Google Shape;849;p100"/>
          <p:cNvSpPr txBox="1"/>
          <p:nvPr>
            <p:ph idx="2" type="subTitle"/>
          </p:nvPr>
        </p:nvSpPr>
        <p:spPr>
          <a:xfrm>
            <a:off x="885050" y="6169550"/>
            <a:ext cx="9183000" cy="5598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600">
                <a:solidFill>
                  <a:srgbClr val="EBEBEB"/>
                </a:solidFill>
              </a:defRPr>
            </a:lvl1pPr>
            <a:lvl2pPr lvl="1" rtl="0" algn="l">
              <a:lnSpc>
                <a:spcPct val="142000"/>
              </a:lnSpc>
              <a:spcBef>
                <a:spcPts val="0"/>
              </a:spcBef>
              <a:spcAft>
                <a:spcPts val="0"/>
              </a:spcAft>
              <a:buSzPts val="1600"/>
              <a:buNone/>
              <a:defRPr sz="600">
                <a:solidFill>
                  <a:srgbClr val="EBEBEB"/>
                </a:solidFill>
              </a:defRPr>
            </a:lvl2pPr>
            <a:lvl3pPr lvl="2" rtl="0" algn="l">
              <a:lnSpc>
                <a:spcPct val="142000"/>
              </a:lnSpc>
              <a:spcBef>
                <a:spcPts val="0"/>
              </a:spcBef>
              <a:spcAft>
                <a:spcPts val="0"/>
              </a:spcAft>
              <a:buSzPts val="1600"/>
              <a:buNone/>
              <a:defRPr sz="600">
                <a:solidFill>
                  <a:srgbClr val="EBEBEB"/>
                </a:solidFill>
              </a:defRPr>
            </a:lvl3pPr>
            <a:lvl4pPr lvl="3" rtl="0" algn="l">
              <a:lnSpc>
                <a:spcPct val="142000"/>
              </a:lnSpc>
              <a:spcBef>
                <a:spcPts val="0"/>
              </a:spcBef>
              <a:spcAft>
                <a:spcPts val="0"/>
              </a:spcAft>
              <a:buSzPts val="1600"/>
              <a:buNone/>
              <a:defRPr sz="600">
                <a:solidFill>
                  <a:srgbClr val="EBEBEB"/>
                </a:solidFill>
              </a:defRPr>
            </a:lvl4pPr>
            <a:lvl5pPr lvl="4" rtl="0" algn="l">
              <a:lnSpc>
                <a:spcPct val="142000"/>
              </a:lnSpc>
              <a:spcBef>
                <a:spcPts val="0"/>
              </a:spcBef>
              <a:spcAft>
                <a:spcPts val="0"/>
              </a:spcAft>
              <a:buSzPts val="1600"/>
              <a:buNone/>
              <a:defRPr sz="600">
                <a:solidFill>
                  <a:srgbClr val="EBEBEB"/>
                </a:solidFill>
              </a:defRPr>
            </a:lvl5pPr>
            <a:lvl6pPr lvl="5" rtl="0" algn="l">
              <a:lnSpc>
                <a:spcPct val="142000"/>
              </a:lnSpc>
              <a:spcBef>
                <a:spcPts val="0"/>
              </a:spcBef>
              <a:spcAft>
                <a:spcPts val="0"/>
              </a:spcAft>
              <a:buSzPts val="1600"/>
              <a:buNone/>
              <a:defRPr sz="600">
                <a:solidFill>
                  <a:srgbClr val="EBEBEB"/>
                </a:solidFill>
              </a:defRPr>
            </a:lvl6pPr>
            <a:lvl7pPr lvl="6" rtl="0" algn="l">
              <a:lnSpc>
                <a:spcPct val="142000"/>
              </a:lnSpc>
              <a:spcBef>
                <a:spcPts val="0"/>
              </a:spcBef>
              <a:spcAft>
                <a:spcPts val="0"/>
              </a:spcAft>
              <a:buSzPts val="1600"/>
              <a:buNone/>
              <a:defRPr sz="600">
                <a:solidFill>
                  <a:srgbClr val="EBEBEB"/>
                </a:solidFill>
              </a:defRPr>
            </a:lvl7pPr>
            <a:lvl8pPr lvl="7" rtl="0" algn="l">
              <a:lnSpc>
                <a:spcPct val="142000"/>
              </a:lnSpc>
              <a:spcBef>
                <a:spcPts val="0"/>
              </a:spcBef>
              <a:spcAft>
                <a:spcPts val="0"/>
              </a:spcAft>
              <a:buSzPts val="1600"/>
              <a:buNone/>
              <a:defRPr sz="600">
                <a:solidFill>
                  <a:srgbClr val="EBEBEB"/>
                </a:solidFill>
              </a:defRPr>
            </a:lvl8pPr>
            <a:lvl9pPr lvl="8" rtl="0" algn="l">
              <a:lnSpc>
                <a:spcPct val="142000"/>
              </a:lnSpc>
              <a:spcBef>
                <a:spcPts val="0"/>
              </a:spcBef>
              <a:spcAft>
                <a:spcPts val="0"/>
              </a:spcAft>
              <a:buSzPts val="1600"/>
              <a:buNone/>
              <a:defRPr sz="600">
                <a:solidFill>
                  <a:srgbClr val="EBEBEB"/>
                </a:solidFill>
              </a:defRPr>
            </a:lvl9pPr>
          </a:lstStyle>
          <a:p/>
        </p:txBody>
      </p:sp>
      <p:pic>
        <p:nvPicPr>
          <p:cNvPr id="850" name="Google Shape;850;p100"/>
          <p:cNvPicPr preferRelativeResize="0"/>
          <p:nvPr/>
        </p:nvPicPr>
        <p:blipFill rotWithShape="1">
          <a:blip r:embed="rId2">
            <a:alphaModFix/>
          </a:blip>
          <a:srcRect b="0" l="0" r="0" t="0"/>
          <a:stretch/>
        </p:blipFill>
        <p:spPr>
          <a:xfrm>
            <a:off x="10711279" y="6312505"/>
            <a:ext cx="975850" cy="229612"/>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1" name="Shape 851"/>
        <p:cNvGrpSpPr/>
        <p:nvPr/>
      </p:nvGrpSpPr>
      <p:grpSpPr>
        <a:xfrm>
          <a:off x="0" y="0"/>
          <a:ext cx="0" cy="0"/>
          <a:chOff x="0" y="0"/>
          <a:chExt cx="0" cy="0"/>
        </a:xfrm>
      </p:grpSpPr>
      <p:sp>
        <p:nvSpPr>
          <p:cNvPr id="852" name="Google Shape;852;p101"/>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53" name="Google Shape;853;p101"/>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854" name="Google Shape;854;p10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855" name="Shape 855"/>
        <p:cNvGrpSpPr/>
        <p:nvPr/>
      </p:nvGrpSpPr>
      <p:grpSpPr>
        <a:xfrm>
          <a:off x="0" y="0"/>
          <a:ext cx="0" cy="0"/>
          <a:chOff x="0" y="0"/>
          <a:chExt cx="0" cy="0"/>
        </a:xfrm>
      </p:grpSpPr>
      <p:sp>
        <p:nvSpPr>
          <p:cNvPr id="856" name="Google Shape;856;p10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857" name="Google Shape;857;p1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58" name="Google Shape;858;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59" name="Google Shape;859;p10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60" name="Google Shape;860;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61" name="Google Shape;861;p10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862" name="Google Shape;862;p1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63" name="Google Shape;863;p10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354.xml"/><Relationship Id="rId42" Type="http://schemas.openxmlformats.org/officeDocument/2006/relationships/slideLayout" Target="../slideLayouts/slideLayout356.xml"/><Relationship Id="rId41" Type="http://schemas.openxmlformats.org/officeDocument/2006/relationships/slideLayout" Target="../slideLayouts/slideLayout355.xml"/><Relationship Id="rId44" Type="http://schemas.openxmlformats.org/officeDocument/2006/relationships/theme" Target="../theme/theme11.xml"/><Relationship Id="rId43" Type="http://schemas.openxmlformats.org/officeDocument/2006/relationships/slideLayout" Target="../slideLayouts/slideLayout357.xml"/><Relationship Id="rId1" Type="http://schemas.openxmlformats.org/officeDocument/2006/relationships/slideLayout" Target="../slideLayouts/slideLayout315.xml"/><Relationship Id="rId2" Type="http://schemas.openxmlformats.org/officeDocument/2006/relationships/slideLayout" Target="../slideLayouts/slideLayout316.xml"/><Relationship Id="rId3" Type="http://schemas.openxmlformats.org/officeDocument/2006/relationships/slideLayout" Target="../slideLayouts/slideLayout317.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5" Type="http://schemas.openxmlformats.org/officeDocument/2006/relationships/slideLayout" Target="../slideLayouts/slideLayout319.xml"/><Relationship Id="rId6" Type="http://schemas.openxmlformats.org/officeDocument/2006/relationships/slideLayout" Target="../slideLayouts/slideLayout320.xml"/><Relationship Id="rId7" Type="http://schemas.openxmlformats.org/officeDocument/2006/relationships/slideLayout" Target="../slideLayouts/slideLayout321.xml"/><Relationship Id="rId8" Type="http://schemas.openxmlformats.org/officeDocument/2006/relationships/slideLayout" Target="../slideLayouts/slideLayout322.xml"/><Relationship Id="rId31" Type="http://schemas.openxmlformats.org/officeDocument/2006/relationships/slideLayout" Target="../slideLayouts/slideLayout345.xml"/><Relationship Id="rId30" Type="http://schemas.openxmlformats.org/officeDocument/2006/relationships/slideLayout" Target="../slideLayouts/slideLayout344.xml"/><Relationship Id="rId33" Type="http://schemas.openxmlformats.org/officeDocument/2006/relationships/slideLayout" Target="../slideLayouts/slideLayout347.xml"/><Relationship Id="rId32" Type="http://schemas.openxmlformats.org/officeDocument/2006/relationships/slideLayout" Target="../slideLayouts/slideLayout346.xml"/><Relationship Id="rId35" Type="http://schemas.openxmlformats.org/officeDocument/2006/relationships/slideLayout" Target="../slideLayouts/slideLayout349.xml"/><Relationship Id="rId34" Type="http://schemas.openxmlformats.org/officeDocument/2006/relationships/slideLayout" Target="../slideLayouts/slideLayout348.xml"/><Relationship Id="rId37" Type="http://schemas.openxmlformats.org/officeDocument/2006/relationships/slideLayout" Target="../slideLayouts/slideLayout351.xml"/><Relationship Id="rId36" Type="http://schemas.openxmlformats.org/officeDocument/2006/relationships/slideLayout" Target="../slideLayouts/slideLayout350.xml"/><Relationship Id="rId39" Type="http://schemas.openxmlformats.org/officeDocument/2006/relationships/slideLayout" Target="../slideLayouts/slideLayout353.xml"/><Relationship Id="rId38" Type="http://schemas.openxmlformats.org/officeDocument/2006/relationships/slideLayout" Target="../slideLayouts/slideLayout352.xml"/><Relationship Id="rId20" Type="http://schemas.openxmlformats.org/officeDocument/2006/relationships/slideLayout" Target="../slideLayouts/slideLayout334.xml"/><Relationship Id="rId22" Type="http://schemas.openxmlformats.org/officeDocument/2006/relationships/slideLayout" Target="../slideLayouts/slideLayout336.xml"/><Relationship Id="rId21" Type="http://schemas.openxmlformats.org/officeDocument/2006/relationships/slideLayout" Target="../slideLayouts/slideLayout335.xml"/><Relationship Id="rId24" Type="http://schemas.openxmlformats.org/officeDocument/2006/relationships/slideLayout" Target="../slideLayouts/slideLayout338.xml"/><Relationship Id="rId23" Type="http://schemas.openxmlformats.org/officeDocument/2006/relationships/slideLayout" Target="../slideLayouts/slideLayout337.xml"/><Relationship Id="rId26" Type="http://schemas.openxmlformats.org/officeDocument/2006/relationships/slideLayout" Target="../slideLayouts/slideLayout340.xml"/><Relationship Id="rId25" Type="http://schemas.openxmlformats.org/officeDocument/2006/relationships/slideLayout" Target="../slideLayouts/slideLayout339.xml"/><Relationship Id="rId28" Type="http://schemas.openxmlformats.org/officeDocument/2006/relationships/slideLayout" Target="../slideLayouts/slideLayout342.xml"/><Relationship Id="rId27" Type="http://schemas.openxmlformats.org/officeDocument/2006/relationships/slideLayout" Target="../slideLayouts/slideLayout341.xml"/><Relationship Id="rId29" Type="http://schemas.openxmlformats.org/officeDocument/2006/relationships/slideLayout" Target="../slideLayouts/slideLayout343.xml"/><Relationship Id="rId11" Type="http://schemas.openxmlformats.org/officeDocument/2006/relationships/slideLayout" Target="../slideLayouts/slideLayout325.xml"/><Relationship Id="rId10" Type="http://schemas.openxmlformats.org/officeDocument/2006/relationships/slideLayout" Target="../slideLayouts/slideLayout324.xml"/><Relationship Id="rId13" Type="http://schemas.openxmlformats.org/officeDocument/2006/relationships/slideLayout" Target="../slideLayouts/slideLayout327.xml"/><Relationship Id="rId12" Type="http://schemas.openxmlformats.org/officeDocument/2006/relationships/slideLayout" Target="../slideLayouts/slideLayout326.xml"/><Relationship Id="rId15" Type="http://schemas.openxmlformats.org/officeDocument/2006/relationships/slideLayout" Target="../slideLayouts/slideLayout329.xml"/><Relationship Id="rId14" Type="http://schemas.openxmlformats.org/officeDocument/2006/relationships/slideLayout" Target="../slideLayouts/slideLayout328.xml"/><Relationship Id="rId17" Type="http://schemas.openxmlformats.org/officeDocument/2006/relationships/slideLayout" Target="../slideLayouts/slideLayout331.xml"/><Relationship Id="rId16" Type="http://schemas.openxmlformats.org/officeDocument/2006/relationships/slideLayout" Target="../slideLayouts/slideLayout330.xml"/><Relationship Id="rId19" Type="http://schemas.openxmlformats.org/officeDocument/2006/relationships/slideLayout" Target="../slideLayouts/slideLayout333.xml"/><Relationship Id="rId18" Type="http://schemas.openxmlformats.org/officeDocument/2006/relationships/slideLayout" Target="../slideLayouts/slideLayout332.xml"/></Relationships>
</file>

<file path=ppt/slideMasters/_rels/slideMaster11.xml.rels><?xml version="1.0" encoding="UTF-8" standalone="yes"?><Relationships xmlns="http://schemas.openxmlformats.org/package/2006/relationships"><Relationship Id="rId40" Type="http://schemas.openxmlformats.org/officeDocument/2006/relationships/slideLayout" Target="../slideLayouts/slideLayout396.xml"/><Relationship Id="rId41" Type="http://schemas.openxmlformats.org/officeDocument/2006/relationships/theme" Target="../theme/theme8.xml"/><Relationship Id="rId1" Type="http://schemas.openxmlformats.org/officeDocument/2006/relationships/image" Target="../media/image365.png"/><Relationship Id="rId2" Type="http://schemas.openxmlformats.org/officeDocument/2006/relationships/slideLayout" Target="../slideLayouts/slideLayout358.xml"/><Relationship Id="rId3" Type="http://schemas.openxmlformats.org/officeDocument/2006/relationships/slideLayout" Target="../slideLayouts/slideLayout359.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5" Type="http://schemas.openxmlformats.org/officeDocument/2006/relationships/slideLayout" Target="../slideLayouts/slideLayout361.xml"/><Relationship Id="rId6" Type="http://schemas.openxmlformats.org/officeDocument/2006/relationships/slideLayout" Target="../slideLayouts/slideLayout362.xml"/><Relationship Id="rId7" Type="http://schemas.openxmlformats.org/officeDocument/2006/relationships/slideLayout" Target="../slideLayouts/slideLayout363.xml"/><Relationship Id="rId8" Type="http://schemas.openxmlformats.org/officeDocument/2006/relationships/slideLayout" Target="../slideLayouts/slideLayout364.xml"/><Relationship Id="rId31" Type="http://schemas.openxmlformats.org/officeDocument/2006/relationships/slideLayout" Target="../slideLayouts/slideLayout387.xml"/><Relationship Id="rId30" Type="http://schemas.openxmlformats.org/officeDocument/2006/relationships/slideLayout" Target="../slideLayouts/slideLayout386.xml"/><Relationship Id="rId33" Type="http://schemas.openxmlformats.org/officeDocument/2006/relationships/slideLayout" Target="../slideLayouts/slideLayout389.xml"/><Relationship Id="rId32" Type="http://schemas.openxmlformats.org/officeDocument/2006/relationships/slideLayout" Target="../slideLayouts/slideLayout388.xml"/><Relationship Id="rId35" Type="http://schemas.openxmlformats.org/officeDocument/2006/relationships/slideLayout" Target="../slideLayouts/slideLayout391.xml"/><Relationship Id="rId34" Type="http://schemas.openxmlformats.org/officeDocument/2006/relationships/slideLayout" Target="../slideLayouts/slideLayout390.xml"/><Relationship Id="rId37" Type="http://schemas.openxmlformats.org/officeDocument/2006/relationships/slideLayout" Target="../slideLayouts/slideLayout393.xml"/><Relationship Id="rId36" Type="http://schemas.openxmlformats.org/officeDocument/2006/relationships/slideLayout" Target="../slideLayouts/slideLayout392.xml"/><Relationship Id="rId39" Type="http://schemas.openxmlformats.org/officeDocument/2006/relationships/slideLayout" Target="../slideLayouts/slideLayout395.xml"/><Relationship Id="rId38" Type="http://schemas.openxmlformats.org/officeDocument/2006/relationships/slideLayout" Target="../slideLayouts/slideLayout394.xml"/><Relationship Id="rId20" Type="http://schemas.openxmlformats.org/officeDocument/2006/relationships/slideLayout" Target="../slideLayouts/slideLayout376.xml"/><Relationship Id="rId22" Type="http://schemas.openxmlformats.org/officeDocument/2006/relationships/slideLayout" Target="../slideLayouts/slideLayout378.xml"/><Relationship Id="rId21" Type="http://schemas.openxmlformats.org/officeDocument/2006/relationships/slideLayout" Target="../slideLayouts/slideLayout377.xml"/><Relationship Id="rId24" Type="http://schemas.openxmlformats.org/officeDocument/2006/relationships/slideLayout" Target="../slideLayouts/slideLayout380.xml"/><Relationship Id="rId23" Type="http://schemas.openxmlformats.org/officeDocument/2006/relationships/slideLayout" Target="../slideLayouts/slideLayout379.xml"/><Relationship Id="rId26" Type="http://schemas.openxmlformats.org/officeDocument/2006/relationships/slideLayout" Target="../slideLayouts/slideLayout382.xml"/><Relationship Id="rId25" Type="http://schemas.openxmlformats.org/officeDocument/2006/relationships/slideLayout" Target="../slideLayouts/slideLayout381.xml"/><Relationship Id="rId28" Type="http://schemas.openxmlformats.org/officeDocument/2006/relationships/slideLayout" Target="../slideLayouts/slideLayout384.xml"/><Relationship Id="rId27" Type="http://schemas.openxmlformats.org/officeDocument/2006/relationships/slideLayout" Target="../slideLayouts/slideLayout383.xml"/><Relationship Id="rId29" Type="http://schemas.openxmlformats.org/officeDocument/2006/relationships/slideLayout" Target="../slideLayouts/slideLayout385.xml"/><Relationship Id="rId11" Type="http://schemas.openxmlformats.org/officeDocument/2006/relationships/slideLayout" Target="../slideLayouts/slideLayout367.xml"/><Relationship Id="rId10" Type="http://schemas.openxmlformats.org/officeDocument/2006/relationships/slideLayout" Target="../slideLayouts/slideLayout366.xml"/><Relationship Id="rId13" Type="http://schemas.openxmlformats.org/officeDocument/2006/relationships/slideLayout" Target="../slideLayouts/slideLayout369.xml"/><Relationship Id="rId12" Type="http://schemas.openxmlformats.org/officeDocument/2006/relationships/slideLayout" Target="../slideLayouts/slideLayout368.xml"/><Relationship Id="rId15" Type="http://schemas.openxmlformats.org/officeDocument/2006/relationships/slideLayout" Target="../slideLayouts/slideLayout371.xml"/><Relationship Id="rId14" Type="http://schemas.openxmlformats.org/officeDocument/2006/relationships/slideLayout" Target="../slideLayouts/slideLayout370.xml"/><Relationship Id="rId17" Type="http://schemas.openxmlformats.org/officeDocument/2006/relationships/slideLayout" Target="../slideLayouts/slideLayout373.xml"/><Relationship Id="rId16" Type="http://schemas.openxmlformats.org/officeDocument/2006/relationships/slideLayout" Target="../slideLayouts/slideLayout372.xml"/><Relationship Id="rId19" Type="http://schemas.openxmlformats.org/officeDocument/2006/relationships/slideLayout" Target="../slideLayouts/slideLayout375.xml"/><Relationship Id="rId18" Type="http://schemas.openxmlformats.org/officeDocument/2006/relationships/slideLayout" Target="../slideLayouts/slideLayout374.xml"/></Relationships>
</file>

<file path=ppt/slideMasters/_rels/slideMaster12.xml.rels><?xml version="1.0" encoding="UTF-8" standalone="yes"?><Relationships xmlns="http://schemas.openxmlformats.org/package/2006/relationships"><Relationship Id="rId40" Type="http://schemas.openxmlformats.org/officeDocument/2006/relationships/slideLayout" Target="../slideLayouts/slideLayout436.xml"/><Relationship Id="rId42" Type="http://schemas.openxmlformats.org/officeDocument/2006/relationships/slideLayout" Target="../slideLayouts/slideLayout438.xml"/><Relationship Id="rId41" Type="http://schemas.openxmlformats.org/officeDocument/2006/relationships/slideLayout" Target="../slideLayouts/slideLayout437.xml"/><Relationship Id="rId44" Type="http://schemas.openxmlformats.org/officeDocument/2006/relationships/slideLayout" Target="../slideLayouts/slideLayout440.xml"/><Relationship Id="rId43" Type="http://schemas.openxmlformats.org/officeDocument/2006/relationships/slideLayout" Target="../slideLayouts/slideLayout439.xml"/><Relationship Id="rId45" Type="http://schemas.openxmlformats.org/officeDocument/2006/relationships/theme" Target="../theme/theme1.xml"/><Relationship Id="rId1" Type="http://schemas.openxmlformats.org/officeDocument/2006/relationships/slideLayout" Target="../slideLayouts/slideLayout397.xml"/><Relationship Id="rId2" Type="http://schemas.openxmlformats.org/officeDocument/2006/relationships/slideLayout" Target="../slideLayouts/slideLayout398.xml"/><Relationship Id="rId3" Type="http://schemas.openxmlformats.org/officeDocument/2006/relationships/slideLayout" Target="../slideLayouts/slideLayout399.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5" Type="http://schemas.openxmlformats.org/officeDocument/2006/relationships/slideLayout" Target="../slideLayouts/slideLayout401.xml"/><Relationship Id="rId6" Type="http://schemas.openxmlformats.org/officeDocument/2006/relationships/slideLayout" Target="../slideLayouts/slideLayout402.xml"/><Relationship Id="rId7" Type="http://schemas.openxmlformats.org/officeDocument/2006/relationships/slideLayout" Target="../slideLayouts/slideLayout403.xml"/><Relationship Id="rId8" Type="http://schemas.openxmlformats.org/officeDocument/2006/relationships/slideLayout" Target="../slideLayouts/slideLayout404.xml"/><Relationship Id="rId31" Type="http://schemas.openxmlformats.org/officeDocument/2006/relationships/slideLayout" Target="../slideLayouts/slideLayout427.xml"/><Relationship Id="rId30" Type="http://schemas.openxmlformats.org/officeDocument/2006/relationships/slideLayout" Target="../slideLayouts/slideLayout426.xml"/><Relationship Id="rId33" Type="http://schemas.openxmlformats.org/officeDocument/2006/relationships/slideLayout" Target="../slideLayouts/slideLayout429.xml"/><Relationship Id="rId32" Type="http://schemas.openxmlformats.org/officeDocument/2006/relationships/slideLayout" Target="../slideLayouts/slideLayout428.xml"/><Relationship Id="rId35" Type="http://schemas.openxmlformats.org/officeDocument/2006/relationships/slideLayout" Target="../slideLayouts/slideLayout431.xml"/><Relationship Id="rId34" Type="http://schemas.openxmlformats.org/officeDocument/2006/relationships/slideLayout" Target="../slideLayouts/slideLayout430.xml"/><Relationship Id="rId37" Type="http://schemas.openxmlformats.org/officeDocument/2006/relationships/slideLayout" Target="../slideLayouts/slideLayout433.xml"/><Relationship Id="rId36" Type="http://schemas.openxmlformats.org/officeDocument/2006/relationships/slideLayout" Target="../slideLayouts/slideLayout432.xml"/><Relationship Id="rId39" Type="http://schemas.openxmlformats.org/officeDocument/2006/relationships/slideLayout" Target="../slideLayouts/slideLayout435.xml"/><Relationship Id="rId38" Type="http://schemas.openxmlformats.org/officeDocument/2006/relationships/slideLayout" Target="../slideLayouts/slideLayout434.xml"/><Relationship Id="rId20" Type="http://schemas.openxmlformats.org/officeDocument/2006/relationships/slideLayout" Target="../slideLayouts/slideLayout416.xml"/><Relationship Id="rId22" Type="http://schemas.openxmlformats.org/officeDocument/2006/relationships/slideLayout" Target="../slideLayouts/slideLayout418.xml"/><Relationship Id="rId21" Type="http://schemas.openxmlformats.org/officeDocument/2006/relationships/slideLayout" Target="../slideLayouts/slideLayout417.xml"/><Relationship Id="rId24" Type="http://schemas.openxmlformats.org/officeDocument/2006/relationships/slideLayout" Target="../slideLayouts/slideLayout420.xml"/><Relationship Id="rId23" Type="http://schemas.openxmlformats.org/officeDocument/2006/relationships/slideLayout" Target="../slideLayouts/slideLayout419.xml"/><Relationship Id="rId26" Type="http://schemas.openxmlformats.org/officeDocument/2006/relationships/slideLayout" Target="../slideLayouts/slideLayout422.xml"/><Relationship Id="rId25" Type="http://schemas.openxmlformats.org/officeDocument/2006/relationships/slideLayout" Target="../slideLayouts/slideLayout421.xml"/><Relationship Id="rId28" Type="http://schemas.openxmlformats.org/officeDocument/2006/relationships/slideLayout" Target="../slideLayouts/slideLayout424.xml"/><Relationship Id="rId27" Type="http://schemas.openxmlformats.org/officeDocument/2006/relationships/slideLayout" Target="../slideLayouts/slideLayout423.xml"/><Relationship Id="rId29" Type="http://schemas.openxmlformats.org/officeDocument/2006/relationships/slideLayout" Target="../slideLayouts/slideLayout425.xml"/><Relationship Id="rId11" Type="http://schemas.openxmlformats.org/officeDocument/2006/relationships/slideLayout" Target="../slideLayouts/slideLayout407.xml"/><Relationship Id="rId10" Type="http://schemas.openxmlformats.org/officeDocument/2006/relationships/slideLayout" Target="../slideLayouts/slideLayout406.xml"/><Relationship Id="rId13" Type="http://schemas.openxmlformats.org/officeDocument/2006/relationships/slideLayout" Target="../slideLayouts/slideLayout409.xml"/><Relationship Id="rId12" Type="http://schemas.openxmlformats.org/officeDocument/2006/relationships/slideLayout" Target="../slideLayouts/slideLayout408.xml"/><Relationship Id="rId15" Type="http://schemas.openxmlformats.org/officeDocument/2006/relationships/slideLayout" Target="../slideLayouts/slideLayout411.xml"/><Relationship Id="rId14" Type="http://schemas.openxmlformats.org/officeDocument/2006/relationships/slideLayout" Target="../slideLayouts/slideLayout410.xml"/><Relationship Id="rId17" Type="http://schemas.openxmlformats.org/officeDocument/2006/relationships/slideLayout" Target="../slideLayouts/slideLayout413.xml"/><Relationship Id="rId16" Type="http://schemas.openxmlformats.org/officeDocument/2006/relationships/slideLayout" Target="../slideLayouts/slideLayout412.xml"/><Relationship Id="rId19" Type="http://schemas.openxmlformats.org/officeDocument/2006/relationships/slideLayout" Target="../slideLayouts/slideLayout415.xml"/><Relationship Id="rId18" Type="http://schemas.openxmlformats.org/officeDocument/2006/relationships/slideLayout" Target="../slideLayouts/slideLayout414.xml"/></Relationships>
</file>

<file path=ppt/slideMasters/_rels/slideMaster13.xml.rels><?xml version="1.0" encoding="UTF-8" standalone="yes"?><Relationships xmlns="http://schemas.openxmlformats.org/package/2006/relationships"><Relationship Id="rId40" Type="http://schemas.openxmlformats.org/officeDocument/2006/relationships/slideLayout" Target="../slideLayouts/slideLayout480.xml"/><Relationship Id="rId42" Type="http://schemas.openxmlformats.org/officeDocument/2006/relationships/slideLayout" Target="../slideLayouts/slideLayout482.xml"/><Relationship Id="rId41" Type="http://schemas.openxmlformats.org/officeDocument/2006/relationships/slideLayout" Target="../slideLayouts/slideLayout481.xml"/><Relationship Id="rId44" Type="http://schemas.openxmlformats.org/officeDocument/2006/relationships/slideLayout" Target="../slideLayouts/slideLayout484.xml"/><Relationship Id="rId43" Type="http://schemas.openxmlformats.org/officeDocument/2006/relationships/slideLayout" Target="../slideLayouts/slideLayout483.xml"/><Relationship Id="rId46" Type="http://schemas.openxmlformats.org/officeDocument/2006/relationships/slideLayout" Target="../slideLayouts/slideLayout486.xml"/><Relationship Id="rId45" Type="http://schemas.openxmlformats.org/officeDocument/2006/relationships/slideLayout" Target="../slideLayouts/slideLayout485.xml"/><Relationship Id="rId1" Type="http://schemas.openxmlformats.org/officeDocument/2006/relationships/slideLayout" Target="../slideLayouts/slideLayout441.xml"/><Relationship Id="rId2" Type="http://schemas.openxmlformats.org/officeDocument/2006/relationships/slideLayout" Target="../slideLayouts/slideLayout442.xml"/><Relationship Id="rId3" Type="http://schemas.openxmlformats.org/officeDocument/2006/relationships/slideLayout" Target="../slideLayouts/slideLayout443.xml"/><Relationship Id="rId4" Type="http://schemas.openxmlformats.org/officeDocument/2006/relationships/slideLayout" Target="../slideLayouts/slideLayout444.xml"/><Relationship Id="rId9" Type="http://schemas.openxmlformats.org/officeDocument/2006/relationships/slideLayout" Target="../slideLayouts/slideLayout449.xml"/><Relationship Id="rId48" Type="http://schemas.openxmlformats.org/officeDocument/2006/relationships/slideLayout" Target="../slideLayouts/slideLayout488.xml"/><Relationship Id="rId47" Type="http://schemas.openxmlformats.org/officeDocument/2006/relationships/slideLayout" Target="../slideLayouts/slideLayout487.xml"/><Relationship Id="rId49" Type="http://schemas.openxmlformats.org/officeDocument/2006/relationships/theme" Target="../theme/theme10.xml"/><Relationship Id="rId5" Type="http://schemas.openxmlformats.org/officeDocument/2006/relationships/slideLayout" Target="../slideLayouts/slideLayout445.xml"/><Relationship Id="rId6" Type="http://schemas.openxmlformats.org/officeDocument/2006/relationships/slideLayout" Target="../slideLayouts/slideLayout446.xml"/><Relationship Id="rId7" Type="http://schemas.openxmlformats.org/officeDocument/2006/relationships/slideLayout" Target="../slideLayouts/slideLayout447.xml"/><Relationship Id="rId8" Type="http://schemas.openxmlformats.org/officeDocument/2006/relationships/slideLayout" Target="../slideLayouts/slideLayout448.xml"/><Relationship Id="rId31" Type="http://schemas.openxmlformats.org/officeDocument/2006/relationships/slideLayout" Target="../slideLayouts/slideLayout471.xml"/><Relationship Id="rId30" Type="http://schemas.openxmlformats.org/officeDocument/2006/relationships/slideLayout" Target="../slideLayouts/slideLayout470.xml"/><Relationship Id="rId33" Type="http://schemas.openxmlformats.org/officeDocument/2006/relationships/slideLayout" Target="../slideLayouts/slideLayout473.xml"/><Relationship Id="rId32" Type="http://schemas.openxmlformats.org/officeDocument/2006/relationships/slideLayout" Target="../slideLayouts/slideLayout472.xml"/><Relationship Id="rId35" Type="http://schemas.openxmlformats.org/officeDocument/2006/relationships/slideLayout" Target="../slideLayouts/slideLayout475.xml"/><Relationship Id="rId34" Type="http://schemas.openxmlformats.org/officeDocument/2006/relationships/slideLayout" Target="../slideLayouts/slideLayout474.xml"/><Relationship Id="rId37" Type="http://schemas.openxmlformats.org/officeDocument/2006/relationships/slideLayout" Target="../slideLayouts/slideLayout477.xml"/><Relationship Id="rId36" Type="http://schemas.openxmlformats.org/officeDocument/2006/relationships/slideLayout" Target="../slideLayouts/slideLayout476.xml"/><Relationship Id="rId39" Type="http://schemas.openxmlformats.org/officeDocument/2006/relationships/slideLayout" Target="../slideLayouts/slideLayout479.xml"/><Relationship Id="rId38" Type="http://schemas.openxmlformats.org/officeDocument/2006/relationships/slideLayout" Target="../slideLayouts/slideLayout478.xml"/><Relationship Id="rId20" Type="http://schemas.openxmlformats.org/officeDocument/2006/relationships/slideLayout" Target="../slideLayouts/slideLayout460.xml"/><Relationship Id="rId22" Type="http://schemas.openxmlformats.org/officeDocument/2006/relationships/slideLayout" Target="../slideLayouts/slideLayout462.xml"/><Relationship Id="rId21" Type="http://schemas.openxmlformats.org/officeDocument/2006/relationships/slideLayout" Target="../slideLayouts/slideLayout461.xml"/><Relationship Id="rId24" Type="http://schemas.openxmlformats.org/officeDocument/2006/relationships/slideLayout" Target="../slideLayouts/slideLayout464.xml"/><Relationship Id="rId23" Type="http://schemas.openxmlformats.org/officeDocument/2006/relationships/slideLayout" Target="../slideLayouts/slideLayout463.xml"/><Relationship Id="rId26" Type="http://schemas.openxmlformats.org/officeDocument/2006/relationships/slideLayout" Target="../slideLayouts/slideLayout466.xml"/><Relationship Id="rId25" Type="http://schemas.openxmlformats.org/officeDocument/2006/relationships/slideLayout" Target="../slideLayouts/slideLayout465.xml"/><Relationship Id="rId28" Type="http://schemas.openxmlformats.org/officeDocument/2006/relationships/slideLayout" Target="../slideLayouts/slideLayout468.xml"/><Relationship Id="rId27" Type="http://schemas.openxmlformats.org/officeDocument/2006/relationships/slideLayout" Target="../slideLayouts/slideLayout467.xml"/><Relationship Id="rId29" Type="http://schemas.openxmlformats.org/officeDocument/2006/relationships/slideLayout" Target="../slideLayouts/slideLayout469.xml"/><Relationship Id="rId11" Type="http://schemas.openxmlformats.org/officeDocument/2006/relationships/slideLayout" Target="../slideLayouts/slideLayout451.xml"/><Relationship Id="rId10" Type="http://schemas.openxmlformats.org/officeDocument/2006/relationships/slideLayout" Target="../slideLayouts/slideLayout450.xml"/><Relationship Id="rId13" Type="http://schemas.openxmlformats.org/officeDocument/2006/relationships/slideLayout" Target="../slideLayouts/slideLayout453.xml"/><Relationship Id="rId12" Type="http://schemas.openxmlformats.org/officeDocument/2006/relationships/slideLayout" Target="../slideLayouts/slideLayout452.xml"/><Relationship Id="rId15" Type="http://schemas.openxmlformats.org/officeDocument/2006/relationships/slideLayout" Target="../slideLayouts/slideLayout455.xml"/><Relationship Id="rId14" Type="http://schemas.openxmlformats.org/officeDocument/2006/relationships/slideLayout" Target="../slideLayouts/slideLayout454.xml"/><Relationship Id="rId17" Type="http://schemas.openxmlformats.org/officeDocument/2006/relationships/slideLayout" Target="../slideLayouts/slideLayout457.xml"/><Relationship Id="rId16" Type="http://schemas.openxmlformats.org/officeDocument/2006/relationships/slideLayout" Target="../slideLayouts/slideLayout456.xml"/><Relationship Id="rId19" Type="http://schemas.openxmlformats.org/officeDocument/2006/relationships/slideLayout" Target="../slideLayouts/slideLayout459.xml"/><Relationship Id="rId18" Type="http://schemas.openxmlformats.org/officeDocument/2006/relationships/slideLayout" Target="../slideLayouts/slideLayout45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6.xml"/><Relationship Id="rId42" Type="http://schemas.openxmlformats.org/officeDocument/2006/relationships/slideLayout" Target="../slideLayouts/slideLayout68.xml"/><Relationship Id="rId41" Type="http://schemas.openxmlformats.org/officeDocument/2006/relationships/slideLayout" Target="../slideLayouts/slideLayout67.xml"/><Relationship Id="rId44" Type="http://schemas.openxmlformats.org/officeDocument/2006/relationships/slideLayout" Target="../slideLayouts/slideLayout70.xml"/><Relationship Id="rId43" Type="http://schemas.openxmlformats.org/officeDocument/2006/relationships/slideLayout" Target="../slideLayouts/slideLayout69.xml"/><Relationship Id="rId46" Type="http://schemas.openxmlformats.org/officeDocument/2006/relationships/slideLayout" Target="../slideLayouts/slideLayout72.xml"/><Relationship Id="rId45" Type="http://schemas.openxmlformats.org/officeDocument/2006/relationships/slideLayout" Target="../slideLayouts/slideLayout71.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48" Type="http://schemas.openxmlformats.org/officeDocument/2006/relationships/slideLayout" Target="../slideLayouts/slideLayout74.xml"/><Relationship Id="rId47" Type="http://schemas.openxmlformats.org/officeDocument/2006/relationships/slideLayout" Target="../slideLayouts/slideLayout73.xml"/><Relationship Id="rId49" Type="http://schemas.openxmlformats.org/officeDocument/2006/relationships/slideLayout" Target="../slideLayouts/slideLayout7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31" Type="http://schemas.openxmlformats.org/officeDocument/2006/relationships/slideLayout" Target="../slideLayouts/slideLayout57.xml"/><Relationship Id="rId30" Type="http://schemas.openxmlformats.org/officeDocument/2006/relationships/slideLayout" Target="../slideLayouts/slideLayout56.xml"/><Relationship Id="rId33" Type="http://schemas.openxmlformats.org/officeDocument/2006/relationships/slideLayout" Target="../slideLayouts/slideLayout59.xml"/><Relationship Id="rId32" Type="http://schemas.openxmlformats.org/officeDocument/2006/relationships/slideLayout" Target="../slideLayouts/slideLayout58.xml"/><Relationship Id="rId35" Type="http://schemas.openxmlformats.org/officeDocument/2006/relationships/slideLayout" Target="../slideLayouts/slideLayout61.xml"/><Relationship Id="rId34" Type="http://schemas.openxmlformats.org/officeDocument/2006/relationships/slideLayout" Target="../slideLayouts/slideLayout60.xml"/><Relationship Id="rId37" Type="http://schemas.openxmlformats.org/officeDocument/2006/relationships/slideLayout" Target="../slideLayouts/slideLayout63.xml"/><Relationship Id="rId36" Type="http://schemas.openxmlformats.org/officeDocument/2006/relationships/slideLayout" Target="../slideLayouts/slideLayout62.xml"/><Relationship Id="rId39" Type="http://schemas.openxmlformats.org/officeDocument/2006/relationships/slideLayout" Target="../slideLayouts/slideLayout65.xml"/><Relationship Id="rId38" Type="http://schemas.openxmlformats.org/officeDocument/2006/relationships/slideLayout" Target="../slideLayouts/slideLayout64.xml"/><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slideLayout" Target="../slideLayouts/slideLayout54.xml"/><Relationship Id="rId27" Type="http://schemas.openxmlformats.org/officeDocument/2006/relationships/slideLayout" Target="../slideLayouts/slideLayout53.xml"/><Relationship Id="rId29" Type="http://schemas.openxmlformats.org/officeDocument/2006/relationships/slideLayout" Target="../slideLayouts/slideLayout55.xml"/><Relationship Id="rId51" Type="http://schemas.openxmlformats.org/officeDocument/2006/relationships/slideLayout" Target="../slideLayouts/slideLayout77.xml"/><Relationship Id="rId50" Type="http://schemas.openxmlformats.org/officeDocument/2006/relationships/slideLayout" Target="../slideLayouts/slideLayout76.xml"/><Relationship Id="rId53" Type="http://schemas.openxmlformats.org/officeDocument/2006/relationships/slideLayout" Target="../slideLayouts/slideLayout79.xml"/><Relationship Id="rId52" Type="http://schemas.openxmlformats.org/officeDocument/2006/relationships/slideLayout" Target="../slideLayouts/slideLayout78.xml"/><Relationship Id="rId11" Type="http://schemas.openxmlformats.org/officeDocument/2006/relationships/slideLayout" Target="../slideLayouts/slideLayout37.xml"/><Relationship Id="rId55" Type="http://schemas.openxmlformats.org/officeDocument/2006/relationships/slideLayout" Target="../slideLayouts/slideLayout81.xml"/><Relationship Id="rId10" Type="http://schemas.openxmlformats.org/officeDocument/2006/relationships/slideLayout" Target="../slideLayouts/slideLayout36.xml"/><Relationship Id="rId54" Type="http://schemas.openxmlformats.org/officeDocument/2006/relationships/slideLayout" Target="../slideLayouts/slideLayout80.xml"/><Relationship Id="rId13" Type="http://schemas.openxmlformats.org/officeDocument/2006/relationships/slideLayout" Target="../slideLayouts/slideLayout39.xml"/><Relationship Id="rId57" Type="http://schemas.openxmlformats.org/officeDocument/2006/relationships/slideLayout" Target="../slideLayouts/slideLayout83.xml"/><Relationship Id="rId12" Type="http://schemas.openxmlformats.org/officeDocument/2006/relationships/slideLayout" Target="../slideLayouts/slideLayout38.xml"/><Relationship Id="rId56" Type="http://schemas.openxmlformats.org/officeDocument/2006/relationships/slideLayout" Target="../slideLayouts/slideLayout8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58" Type="http://schemas.openxmlformats.org/officeDocument/2006/relationships/theme" Target="../theme/theme5.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20" Type="http://schemas.openxmlformats.org/officeDocument/2006/relationships/slideLayout" Target="../slideLayouts/slideLayout103.xml"/><Relationship Id="rId21" Type="http://schemas.openxmlformats.org/officeDocument/2006/relationships/theme" Target="../theme/theme9.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6"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58.xml"/><Relationship Id="rId42" Type="http://schemas.openxmlformats.org/officeDocument/2006/relationships/slideLayout" Target="../slideLayouts/slideLayout160.xml"/><Relationship Id="rId41" Type="http://schemas.openxmlformats.org/officeDocument/2006/relationships/slideLayout" Target="../slideLayouts/slideLayout159.xml"/><Relationship Id="rId44" Type="http://schemas.openxmlformats.org/officeDocument/2006/relationships/slideLayout" Target="../slideLayouts/slideLayout162.xml"/><Relationship Id="rId43" Type="http://schemas.openxmlformats.org/officeDocument/2006/relationships/slideLayout" Target="../slideLayouts/slideLayout161.xml"/><Relationship Id="rId45" Type="http://schemas.openxmlformats.org/officeDocument/2006/relationships/theme" Target="../theme/theme12.xml"/><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31" Type="http://schemas.openxmlformats.org/officeDocument/2006/relationships/slideLayout" Target="../slideLayouts/slideLayout149.xml"/><Relationship Id="rId30" Type="http://schemas.openxmlformats.org/officeDocument/2006/relationships/slideLayout" Target="../slideLayouts/slideLayout148.xml"/><Relationship Id="rId33" Type="http://schemas.openxmlformats.org/officeDocument/2006/relationships/slideLayout" Target="../slideLayouts/slideLayout151.xml"/><Relationship Id="rId32" Type="http://schemas.openxmlformats.org/officeDocument/2006/relationships/slideLayout" Target="../slideLayouts/slideLayout150.xml"/><Relationship Id="rId35" Type="http://schemas.openxmlformats.org/officeDocument/2006/relationships/slideLayout" Target="../slideLayouts/slideLayout153.xml"/><Relationship Id="rId34" Type="http://schemas.openxmlformats.org/officeDocument/2006/relationships/slideLayout" Target="../slideLayouts/slideLayout152.xml"/><Relationship Id="rId37" Type="http://schemas.openxmlformats.org/officeDocument/2006/relationships/slideLayout" Target="../slideLayouts/slideLayout155.xml"/><Relationship Id="rId36" Type="http://schemas.openxmlformats.org/officeDocument/2006/relationships/slideLayout" Target="../slideLayouts/slideLayout154.xml"/><Relationship Id="rId39" Type="http://schemas.openxmlformats.org/officeDocument/2006/relationships/slideLayout" Target="../slideLayouts/slideLayout157.xml"/><Relationship Id="rId38" Type="http://schemas.openxmlformats.org/officeDocument/2006/relationships/slideLayout" Target="../slideLayouts/slideLayout15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8" Type="http://schemas.openxmlformats.org/officeDocument/2006/relationships/slideLayout" Target="../slideLayouts/slideLayout146.xml"/><Relationship Id="rId27" Type="http://schemas.openxmlformats.org/officeDocument/2006/relationships/slideLayout" Target="../slideLayouts/slideLayout145.xml"/><Relationship Id="rId29" Type="http://schemas.openxmlformats.org/officeDocument/2006/relationships/slideLayout" Target="../slideLayouts/slideLayout147.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02.xml"/><Relationship Id="rId42" Type="http://schemas.openxmlformats.org/officeDocument/2006/relationships/slideLayout" Target="../slideLayouts/slideLayout204.xml"/><Relationship Id="rId41" Type="http://schemas.openxmlformats.org/officeDocument/2006/relationships/slideLayout" Target="../slideLayouts/slideLayout203.xml"/><Relationship Id="rId44" Type="http://schemas.openxmlformats.org/officeDocument/2006/relationships/theme" Target="../theme/theme7.xml"/><Relationship Id="rId43" Type="http://schemas.openxmlformats.org/officeDocument/2006/relationships/slideLayout" Target="../slideLayouts/slideLayout205.xml"/><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31" Type="http://schemas.openxmlformats.org/officeDocument/2006/relationships/slideLayout" Target="../slideLayouts/slideLayout193.xml"/><Relationship Id="rId30" Type="http://schemas.openxmlformats.org/officeDocument/2006/relationships/slideLayout" Target="../slideLayouts/slideLayout192.xml"/><Relationship Id="rId33" Type="http://schemas.openxmlformats.org/officeDocument/2006/relationships/slideLayout" Target="../slideLayouts/slideLayout195.xml"/><Relationship Id="rId32" Type="http://schemas.openxmlformats.org/officeDocument/2006/relationships/slideLayout" Target="../slideLayouts/slideLayout194.xml"/><Relationship Id="rId35" Type="http://schemas.openxmlformats.org/officeDocument/2006/relationships/slideLayout" Target="../slideLayouts/slideLayout197.xml"/><Relationship Id="rId34" Type="http://schemas.openxmlformats.org/officeDocument/2006/relationships/slideLayout" Target="../slideLayouts/slideLayout196.xml"/><Relationship Id="rId37" Type="http://schemas.openxmlformats.org/officeDocument/2006/relationships/slideLayout" Target="../slideLayouts/slideLayout199.xml"/><Relationship Id="rId36" Type="http://schemas.openxmlformats.org/officeDocument/2006/relationships/slideLayout" Target="../slideLayouts/slideLayout198.xml"/><Relationship Id="rId39" Type="http://schemas.openxmlformats.org/officeDocument/2006/relationships/slideLayout" Target="../slideLayouts/slideLayout201.xml"/><Relationship Id="rId38" Type="http://schemas.openxmlformats.org/officeDocument/2006/relationships/slideLayout" Target="../slideLayouts/slideLayout200.xml"/><Relationship Id="rId20" Type="http://schemas.openxmlformats.org/officeDocument/2006/relationships/slideLayout" Target="../slideLayouts/slideLayout182.xml"/><Relationship Id="rId22" Type="http://schemas.openxmlformats.org/officeDocument/2006/relationships/slideLayout" Target="../slideLayouts/slideLayout184.xml"/><Relationship Id="rId21" Type="http://schemas.openxmlformats.org/officeDocument/2006/relationships/slideLayout" Target="../slideLayouts/slideLayout183.xml"/><Relationship Id="rId24" Type="http://schemas.openxmlformats.org/officeDocument/2006/relationships/slideLayout" Target="../slideLayouts/slideLayout186.xml"/><Relationship Id="rId23" Type="http://schemas.openxmlformats.org/officeDocument/2006/relationships/slideLayout" Target="../slideLayouts/slideLayout185.xml"/><Relationship Id="rId26" Type="http://schemas.openxmlformats.org/officeDocument/2006/relationships/slideLayout" Target="../slideLayouts/slideLayout188.xml"/><Relationship Id="rId25" Type="http://schemas.openxmlformats.org/officeDocument/2006/relationships/slideLayout" Target="../slideLayouts/slideLayout187.xml"/><Relationship Id="rId28" Type="http://schemas.openxmlformats.org/officeDocument/2006/relationships/slideLayout" Target="../slideLayouts/slideLayout190.xml"/><Relationship Id="rId27" Type="http://schemas.openxmlformats.org/officeDocument/2006/relationships/slideLayout" Target="../slideLayouts/slideLayout189.xml"/><Relationship Id="rId29" Type="http://schemas.openxmlformats.org/officeDocument/2006/relationships/slideLayout" Target="../slideLayouts/slideLayout191.xml"/><Relationship Id="rId11" Type="http://schemas.openxmlformats.org/officeDocument/2006/relationships/slideLayout" Target="../slideLayouts/slideLayout173.xml"/><Relationship Id="rId10" Type="http://schemas.openxmlformats.org/officeDocument/2006/relationships/slideLayout" Target="../slideLayouts/slideLayout172.xml"/><Relationship Id="rId13" Type="http://schemas.openxmlformats.org/officeDocument/2006/relationships/slideLayout" Target="../slideLayouts/slideLayout175.xml"/><Relationship Id="rId12" Type="http://schemas.openxmlformats.org/officeDocument/2006/relationships/slideLayout" Target="../slideLayouts/slideLayout174.xml"/><Relationship Id="rId15" Type="http://schemas.openxmlformats.org/officeDocument/2006/relationships/slideLayout" Target="../slideLayouts/slideLayout177.xml"/><Relationship Id="rId14" Type="http://schemas.openxmlformats.org/officeDocument/2006/relationships/slideLayout" Target="../slideLayouts/slideLayout176.xml"/><Relationship Id="rId17" Type="http://schemas.openxmlformats.org/officeDocument/2006/relationships/slideLayout" Target="../slideLayouts/slideLayout179.xml"/><Relationship Id="rId16" Type="http://schemas.openxmlformats.org/officeDocument/2006/relationships/slideLayout" Target="../slideLayouts/slideLayout178.xml"/><Relationship Id="rId19" Type="http://schemas.openxmlformats.org/officeDocument/2006/relationships/slideLayout" Target="../slideLayouts/slideLayout181.xml"/><Relationship Id="rId18"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45.xml"/><Relationship Id="rId42" Type="http://schemas.openxmlformats.org/officeDocument/2006/relationships/slideLayout" Target="../slideLayouts/slideLayout247.xml"/><Relationship Id="rId41" Type="http://schemas.openxmlformats.org/officeDocument/2006/relationships/slideLayout" Target="../slideLayouts/slideLayout246.xml"/><Relationship Id="rId44" Type="http://schemas.openxmlformats.org/officeDocument/2006/relationships/slideLayout" Target="../slideLayouts/slideLayout249.xml"/><Relationship Id="rId43" Type="http://schemas.openxmlformats.org/officeDocument/2006/relationships/slideLayout" Target="../slideLayouts/slideLayout248.xml"/><Relationship Id="rId45" Type="http://schemas.openxmlformats.org/officeDocument/2006/relationships/theme" Target="../theme/theme13.xml"/><Relationship Id="rId1" Type="http://schemas.openxmlformats.org/officeDocument/2006/relationships/slideLayout" Target="../slideLayouts/slideLayout206.xml"/><Relationship Id="rId2" Type="http://schemas.openxmlformats.org/officeDocument/2006/relationships/slideLayout" Target="../slideLayouts/slideLayout207.xml"/><Relationship Id="rId3" Type="http://schemas.openxmlformats.org/officeDocument/2006/relationships/slideLayout" Target="../slideLayouts/slideLayout20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5" Type="http://schemas.openxmlformats.org/officeDocument/2006/relationships/slideLayout" Target="../slideLayouts/slideLayout210.xml"/><Relationship Id="rId6" Type="http://schemas.openxmlformats.org/officeDocument/2006/relationships/slideLayout" Target="../slideLayouts/slideLayout211.xml"/><Relationship Id="rId7" Type="http://schemas.openxmlformats.org/officeDocument/2006/relationships/slideLayout" Target="../slideLayouts/slideLayout212.xml"/><Relationship Id="rId8" Type="http://schemas.openxmlformats.org/officeDocument/2006/relationships/slideLayout" Target="../slideLayouts/slideLayout213.xml"/><Relationship Id="rId31" Type="http://schemas.openxmlformats.org/officeDocument/2006/relationships/slideLayout" Target="../slideLayouts/slideLayout236.xml"/><Relationship Id="rId30" Type="http://schemas.openxmlformats.org/officeDocument/2006/relationships/slideLayout" Target="../slideLayouts/slideLayout235.xml"/><Relationship Id="rId33" Type="http://schemas.openxmlformats.org/officeDocument/2006/relationships/slideLayout" Target="../slideLayouts/slideLayout238.xml"/><Relationship Id="rId32" Type="http://schemas.openxmlformats.org/officeDocument/2006/relationships/slideLayout" Target="../slideLayouts/slideLayout237.xml"/><Relationship Id="rId35" Type="http://schemas.openxmlformats.org/officeDocument/2006/relationships/slideLayout" Target="../slideLayouts/slideLayout240.xml"/><Relationship Id="rId34" Type="http://schemas.openxmlformats.org/officeDocument/2006/relationships/slideLayout" Target="../slideLayouts/slideLayout239.xml"/><Relationship Id="rId37" Type="http://schemas.openxmlformats.org/officeDocument/2006/relationships/slideLayout" Target="../slideLayouts/slideLayout242.xml"/><Relationship Id="rId36" Type="http://schemas.openxmlformats.org/officeDocument/2006/relationships/slideLayout" Target="../slideLayouts/slideLayout241.xml"/><Relationship Id="rId39" Type="http://schemas.openxmlformats.org/officeDocument/2006/relationships/slideLayout" Target="../slideLayouts/slideLayout244.xml"/><Relationship Id="rId38" Type="http://schemas.openxmlformats.org/officeDocument/2006/relationships/slideLayout" Target="../slideLayouts/slideLayout243.xml"/><Relationship Id="rId20" Type="http://schemas.openxmlformats.org/officeDocument/2006/relationships/slideLayout" Target="../slideLayouts/slideLayout225.xml"/><Relationship Id="rId22" Type="http://schemas.openxmlformats.org/officeDocument/2006/relationships/slideLayout" Target="../slideLayouts/slideLayout227.xml"/><Relationship Id="rId21" Type="http://schemas.openxmlformats.org/officeDocument/2006/relationships/slideLayout" Target="../slideLayouts/slideLayout226.xml"/><Relationship Id="rId24" Type="http://schemas.openxmlformats.org/officeDocument/2006/relationships/slideLayout" Target="../slideLayouts/slideLayout229.xml"/><Relationship Id="rId23" Type="http://schemas.openxmlformats.org/officeDocument/2006/relationships/slideLayout" Target="../slideLayouts/slideLayout228.xml"/><Relationship Id="rId26" Type="http://schemas.openxmlformats.org/officeDocument/2006/relationships/slideLayout" Target="../slideLayouts/slideLayout231.xml"/><Relationship Id="rId25" Type="http://schemas.openxmlformats.org/officeDocument/2006/relationships/slideLayout" Target="../slideLayouts/slideLayout230.xml"/><Relationship Id="rId28" Type="http://schemas.openxmlformats.org/officeDocument/2006/relationships/slideLayout" Target="../slideLayouts/slideLayout233.xml"/><Relationship Id="rId27" Type="http://schemas.openxmlformats.org/officeDocument/2006/relationships/slideLayout" Target="../slideLayouts/slideLayout232.xml"/><Relationship Id="rId29" Type="http://schemas.openxmlformats.org/officeDocument/2006/relationships/slideLayout" Target="../slideLayouts/slideLayout234.xml"/><Relationship Id="rId11" Type="http://schemas.openxmlformats.org/officeDocument/2006/relationships/slideLayout" Target="../slideLayouts/slideLayout216.xml"/><Relationship Id="rId10" Type="http://schemas.openxmlformats.org/officeDocument/2006/relationships/slideLayout" Target="../slideLayouts/slideLayout215.xml"/><Relationship Id="rId13" Type="http://schemas.openxmlformats.org/officeDocument/2006/relationships/slideLayout" Target="../slideLayouts/slideLayout218.xml"/><Relationship Id="rId12" Type="http://schemas.openxmlformats.org/officeDocument/2006/relationships/slideLayout" Target="../slideLayouts/slideLayout217.xml"/><Relationship Id="rId15" Type="http://schemas.openxmlformats.org/officeDocument/2006/relationships/slideLayout" Target="../slideLayouts/slideLayout220.xml"/><Relationship Id="rId14" Type="http://schemas.openxmlformats.org/officeDocument/2006/relationships/slideLayout" Target="../slideLayouts/slideLayout219.xml"/><Relationship Id="rId17" Type="http://schemas.openxmlformats.org/officeDocument/2006/relationships/slideLayout" Target="../slideLayouts/slideLayout222.xml"/><Relationship Id="rId16" Type="http://schemas.openxmlformats.org/officeDocument/2006/relationships/slideLayout" Target="../slideLayouts/slideLayout221.xml"/><Relationship Id="rId19" Type="http://schemas.openxmlformats.org/officeDocument/2006/relationships/slideLayout" Target="../slideLayouts/slideLayout224.xml"/><Relationship Id="rId18" Type="http://schemas.openxmlformats.org/officeDocument/2006/relationships/slideLayout" Target="../slideLayouts/slideLayout223.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250.xml"/><Relationship Id="rId2" Type="http://schemas.openxmlformats.org/officeDocument/2006/relationships/slideLayout" Target="../slideLayouts/slideLayout251.xml"/><Relationship Id="rId3" Type="http://schemas.openxmlformats.org/officeDocument/2006/relationships/slideLayout" Target="../slideLayouts/slideLayout252.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5" Type="http://schemas.openxmlformats.org/officeDocument/2006/relationships/slideLayout" Target="../slideLayouts/slideLayout254.xml"/><Relationship Id="rId6" Type="http://schemas.openxmlformats.org/officeDocument/2006/relationships/slideLayout" Target="../slideLayouts/slideLayout255.xml"/><Relationship Id="rId7" Type="http://schemas.openxmlformats.org/officeDocument/2006/relationships/slideLayout" Target="../slideLayouts/slideLayout256.xml"/><Relationship Id="rId8" Type="http://schemas.openxmlformats.org/officeDocument/2006/relationships/slideLayout" Target="../slideLayouts/slideLayout257.xml"/><Relationship Id="rId20" Type="http://schemas.openxmlformats.org/officeDocument/2006/relationships/slideLayout" Target="../slideLayouts/slideLayout269.xml"/><Relationship Id="rId22" Type="http://schemas.openxmlformats.org/officeDocument/2006/relationships/slideLayout" Target="../slideLayouts/slideLayout271.xml"/><Relationship Id="rId21" Type="http://schemas.openxmlformats.org/officeDocument/2006/relationships/slideLayout" Target="../slideLayouts/slideLayout270.xml"/><Relationship Id="rId23" Type="http://schemas.openxmlformats.org/officeDocument/2006/relationships/theme" Target="../theme/theme4.xml"/><Relationship Id="rId11" Type="http://schemas.openxmlformats.org/officeDocument/2006/relationships/slideLayout" Target="../slideLayouts/slideLayout260.xml"/><Relationship Id="rId10" Type="http://schemas.openxmlformats.org/officeDocument/2006/relationships/slideLayout" Target="../slideLayouts/slideLayout259.xml"/><Relationship Id="rId13" Type="http://schemas.openxmlformats.org/officeDocument/2006/relationships/slideLayout" Target="../slideLayouts/slideLayout262.xml"/><Relationship Id="rId12" Type="http://schemas.openxmlformats.org/officeDocument/2006/relationships/slideLayout" Target="../slideLayouts/slideLayout261.xml"/><Relationship Id="rId15" Type="http://schemas.openxmlformats.org/officeDocument/2006/relationships/slideLayout" Target="../slideLayouts/slideLayout264.xml"/><Relationship Id="rId14" Type="http://schemas.openxmlformats.org/officeDocument/2006/relationships/slideLayout" Target="../slideLayouts/slideLayout263.xml"/><Relationship Id="rId17" Type="http://schemas.openxmlformats.org/officeDocument/2006/relationships/slideLayout" Target="../slideLayouts/slideLayout266.xml"/><Relationship Id="rId16" Type="http://schemas.openxmlformats.org/officeDocument/2006/relationships/slideLayout" Target="../slideLayouts/slideLayout265.xml"/><Relationship Id="rId19" Type="http://schemas.openxmlformats.org/officeDocument/2006/relationships/slideLayout" Target="../slideLayouts/slideLayout268.xml"/><Relationship Id="rId18" Type="http://schemas.openxmlformats.org/officeDocument/2006/relationships/slideLayout" Target="../slideLayouts/slideLayout267.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311.xml"/><Relationship Id="rId42" Type="http://schemas.openxmlformats.org/officeDocument/2006/relationships/slideLayout" Target="../slideLayouts/slideLayout313.xml"/><Relationship Id="rId41" Type="http://schemas.openxmlformats.org/officeDocument/2006/relationships/slideLayout" Target="../slideLayouts/slideLayout312.xml"/><Relationship Id="rId44" Type="http://schemas.openxmlformats.org/officeDocument/2006/relationships/theme" Target="../theme/theme3.xml"/><Relationship Id="rId43" Type="http://schemas.openxmlformats.org/officeDocument/2006/relationships/slideLayout" Target="../slideLayouts/slideLayout314.xml"/><Relationship Id="rId1" Type="http://schemas.openxmlformats.org/officeDocument/2006/relationships/slideLayout" Target="../slideLayouts/slideLayout272.xml"/><Relationship Id="rId2" Type="http://schemas.openxmlformats.org/officeDocument/2006/relationships/slideLayout" Target="../slideLayouts/slideLayout273.xml"/><Relationship Id="rId3" Type="http://schemas.openxmlformats.org/officeDocument/2006/relationships/slideLayout" Target="../slideLayouts/slideLayout274.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5" Type="http://schemas.openxmlformats.org/officeDocument/2006/relationships/slideLayout" Target="../slideLayouts/slideLayout276.xml"/><Relationship Id="rId6" Type="http://schemas.openxmlformats.org/officeDocument/2006/relationships/slideLayout" Target="../slideLayouts/slideLayout277.xml"/><Relationship Id="rId7" Type="http://schemas.openxmlformats.org/officeDocument/2006/relationships/slideLayout" Target="../slideLayouts/slideLayout278.xml"/><Relationship Id="rId8" Type="http://schemas.openxmlformats.org/officeDocument/2006/relationships/slideLayout" Target="../slideLayouts/slideLayout279.xml"/><Relationship Id="rId31" Type="http://schemas.openxmlformats.org/officeDocument/2006/relationships/slideLayout" Target="../slideLayouts/slideLayout302.xml"/><Relationship Id="rId30" Type="http://schemas.openxmlformats.org/officeDocument/2006/relationships/slideLayout" Target="../slideLayouts/slideLayout301.xml"/><Relationship Id="rId33" Type="http://schemas.openxmlformats.org/officeDocument/2006/relationships/slideLayout" Target="../slideLayouts/slideLayout304.xml"/><Relationship Id="rId32" Type="http://schemas.openxmlformats.org/officeDocument/2006/relationships/slideLayout" Target="../slideLayouts/slideLayout303.xml"/><Relationship Id="rId35" Type="http://schemas.openxmlformats.org/officeDocument/2006/relationships/slideLayout" Target="../slideLayouts/slideLayout306.xml"/><Relationship Id="rId34" Type="http://schemas.openxmlformats.org/officeDocument/2006/relationships/slideLayout" Target="../slideLayouts/slideLayout305.xml"/><Relationship Id="rId37" Type="http://schemas.openxmlformats.org/officeDocument/2006/relationships/slideLayout" Target="../slideLayouts/slideLayout308.xml"/><Relationship Id="rId36" Type="http://schemas.openxmlformats.org/officeDocument/2006/relationships/slideLayout" Target="../slideLayouts/slideLayout307.xml"/><Relationship Id="rId39" Type="http://schemas.openxmlformats.org/officeDocument/2006/relationships/slideLayout" Target="../slideLayouts/slideLayout310.xml"/><Relationship Id="rId38" Type="http://schemas.openxmlformats.org/officeDocument/2006/relationships/slideLayout" Target="../slideLayouts/slideLayout309.xml"/><Relationship Id="rId20" Type="http://schemas.openxmlformats.org/officeDocument/2006/relationships/slideLayout" Target="../slideLayouts/slideLayout291.xml"/><Relationship Id="rId22" Type="http://schemas.openxmlformats.org/officeDocument/2006/relationships/slideLayout" Target="../slideLayouts/slideLayout293.xml"/><Relationship Id="rId21" Type="http://schemas.openxmlformats.org/officeDocument/2006/relationships/slideLayout" Target="../slideLayouts/slideLayout292.xml"/><Relationship Id="rId24" Type="http://schemas.openxmlformats.org/officeDocument/2006/relationships/slideLayout" Target="../slideLayouts/slideLayout295.xml"/><Relationship Id="rId23" Type="http://schemas.openxmlformats.org/officeDocument/2006/relationships/slideLayout" Target="../slideLayouts/slideLayout294.xml"/><Relationship Id="rId26" Type="http://schemas.openxmlformats.org/officeDocument/2006/relationships/slideLayout" Target="../slideLayouts/slideLayout297.xml"/><Relationship Id="rId25" Type="http://schemas.openxmlformats.org/officeDocument/2006/relationships/slideLayout" Target="../slideLayouts/slideLayout296.xml"/><Relationship Id="rId28" Type="http://schemas.openxmlformats.org/officeDocument/2006/relationships/slideLayout" Target="../slideLayouts/slideLayout299.xml"/><Relationship Id="rId27" Type="http://schemas.openxmlformats.org/officeDocument/2006/relationships/slideLayout" Target="../slideLayouts/slideLayout298.xml"/><Relationship Id="rId29" Type="http://schemas.openxmlformats.org/officeDocument/2006/relationships/slideLayout" Target="../slideLayouts/slideLayout300.xml"/><Relationship Id="rId11" Type="http://schemas.openxmlformats.org/officeDocument/2006/relationships/slideLayout" Target="../slideLayouts/slideLayout282.xml"/><Relationship Id="rId10" Type="http://schemas.openxmlformats.org/officeDocument/2006/relationships/slideLayout" Target="../slideLayouts/slideLayout281.xml"/><Relationship Id="rId13" Type="http://schemas.openxmlformats.org/officeDocument/2006/relationships/slideLayout" Target="../slideLayouts/slideLayout284.xml"/><Relationship Id="rId12" Type="http://schemas.openxmlformats.org/officeDocument/2006/relationships/slideLayout" Target="../slideLayouts/slideLayout283.xml"/><Relationship Id="rId15" Type="http://schemas.openxmlformats.org/officeDocument/2006/relationships/slideLayout" Target="../slideLayouts/slideLayout286.xml"/><Relationship Id="rId14" Type="http://schemas.openxmlformats.org/officeDocument/2006/relationships/slideLayout" Target="../slideLayouts/slideLayout285.xml"/><Relationship Id="rId17" Type="http://schemas.openxmlformats.org/officeDocument/2006/relationships/slideLayout" Target="../slideLayouts/slideLayout288.xml"/><Relationship Id="rId16" Type="http://schemas.openxmlformats.org/officeDocument/2006/relationships/slideLayout" Target="../slideLayouts/slideLayout287.xml"/><Relationship Id="rId19" Type="http://schemas.openxmlformats.org/officeDocument/2006/relationships/slideLayout" Target="../slideLayouts/slideLayout290.xml"/><Relationship Id="rId18" Type="http://schemas.openxmlformats.org/officeDocument/2006/relationships/slideLayout" Target="../slideLayouts/slideLayout28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780" name="Shape 3780"/>
        <p:cNvGrpSpPr/>
        <p:nvPr/>
      </p:nvGrpSpPr>
      <p:grpSpPr>
        <a:xfrm>
          <a:off x="0" y="0"/>
          <a:ext cx="0" cy="0"/>
          <a:chOff x="0" y="0"/>
          <a:chExt cx="0" cy="0"/>
        </a:xfrm>
      </p:grpSpPr>
      <p:sp>
        <p:nvSpPr>
          <p:cNvPr id="3781" name="Google Shape;3781;p324"/>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3782" name="Google Shape;3782;p324"/>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3783" name="Google Shape;3783;p324"/>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a:t>
            </a:r>
            <a:endParaRPr sz="700">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 id="2147483989" r:id="rId28"/>
    <p:sldLayoutId id="2147483990" r:id="rId29"/>
    <p:sldLayoutId id="2147483991" r:id="rId30"/>
    <p:sldLayoutId id="2147483992" r:id="rId31"/>
    <p:sldLayoutId id="2147483993" r:id="rId32"/>
    <p:sldLayoutId id="2147483994" r:id="rId33"/>
    <p:sldLayoutId id="2147483995" r:id="rId34"/>
    <p:sldLayoutId id="2147483996" r:id="rId35"/>
    <p:sldLayoutId id="2147483997" r:id="rId36"/>
    <p:sldLayoutId id="2147483998" r:id="rId37"/>
    <p:sldLayoutId id="2147483999" r:id="rId38"/>
    <p:sldLayoutId id="2147484000" r:id="rId39"/>
    <p:sldLayoutId id="2147484001" r:id="rId40"/>
    <p:sldLayoutId id="2147484002" r:id="rId41"/>
    <p:sldLayoutId id="2147484003" r:id="rId42"/>
    <p:sldLayoutId id="2147484004"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499" name="Shape 4499"/>
        <p:cNvGrpSpPr/>
        <p:nvPr/>
      </p:nvGrpSpPr>
      <p:grpSpPr>
        <a:xfrm>
          <a:off x="0" y="0"/>
          <a:ext cx="0" cy="0"/>
          <a:chOff x="0" y="0"/>
          <a:chExt cx="0" cy="0"/>
        </a:xfrm>
      </p:grpSpPr>
      <p:sp>
        <p:nvSpPr>
          <p:cNvPr id="4500" name="Google Shape;4500;p36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1pPr>
            <a:lvl2pPr lvl="1"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2pPr>
            <a:lvl3pPr lvl="2"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3pPr>
            <a:lvl4pPr lvl="3"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4pPr>
            <a:lvl5pPr lvl="4"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5pPr>
            <a:lvl6pPr lvl="5"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6pPr>
            <a:lvl7pPr lvl="6"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7pPr>
            <a:lvl8pPr lvl="7"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8pPr>
            <a:lvl9pPr lvl="8"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9pPr>
          </a:lstStyle>
          <a:p/>
        </p:txBody>
      </p:sp>
      <p:sp>
        <p:nvSpPr>
          <p:cNvPr id="4501" name="Google Shape;4501;p36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rgbClr val="434343"/>
              </a:buClr>
              <a:buSzPts val="2400"/>
              <a:buFont typeface="Open Sans Light"/>
              <a:buChar char="●"/>
              <a:defRPr sz="2400">
                <a:solidFill>
                  <a:srgbClr val="434343"/>
                </a:solidFill>
                <a:latin typeface="Open Sans Light"/>
                <a:ea typeface="Open Sans Light"/>
                <a:cs typeface="Open Sans Light"/>
                <a:sym typeface="Open Sans Light"/>
              </a:defRPr>
            </a:lvl1pPr>
            <a:lvl2pPr indent="-349250" lvl="1" marL="9144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2pPr>
            <a:lvl3pPr indent="-349250" lvl="2" marL="13716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3pPr>
            <a:lvl4pPr indent="-349250" lvl="3" marL="18288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4pPr>
            <a:lvl5pPr indent="-349250" lvl="4" marL="22860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5pPr>
            <a:lvl6pPr indent="-349250" lvl="5" marL="27432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6pPr>
            <a:lvl7pPr indent="-349250" lvl="6" marL="32004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7pPr>
            <a:lvl8pPr indent="-349250" lvl="7" marL="36576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8pPr>
            <a:lvl9pPr indent="-349250" lvl="8" marL="4114800" rtl="0">
              <a:lnSpc>
                <a:spcPct val="115000"/>
              </a:lnSpc>
              <a:spcBef>
                <a:spcPts val="2100"/>
              </a:spcBef>
              <a:spcAft>
                <a:spcPts val="210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9pPr>
          </a:lstStyle>
          <a:p/>
        </p:txBody>
      </p:sp>
      <p:sp>
        <p:nvSpPr>
          <p:cNvPr id="4502" name="Google Shape;4502;p36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4503" name="Google Shape;4503;p368"/>
          <p:cNvPicPr preferRelativeResize="0"/>
          <p:nvPr/>
        </p:nvPicPr>
        <p:blipFill>
          <a:blip r:embed="rId1">
            <a:alphaModFix/>
          </a:blip>
          <a:stretch>
            <a:fillRect/>
          </a:stretch>
        </p:blipFill>
        <p:spPr>
          <a:xfrm>
            <a:off x="192300" y="6280633"/>
            <a:ext cx="398800" cy="398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 id="2147484040" r:id="rId37"/>
    <p:sldLayoutId id="2147484041" r:id="rId38"/>
    <p:sldLayoutId id="2147484042" r:id="rId39"/>
    <p:sldLayoutId id="2147484043" r:id="rId40"/>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685" name="Shape 4685"/>
        <p:cNvGrpSpPr/>
        <p:nvPr/>
      </p:nvGrpSpPr>
      <p:grpSpPr>
        <a:xfrm>
          <a:off x="0" y="0"/>
          <a:ext cx="0" cy="0"/>
          <a:chOff x="0" y="0"/>
          <a:chExt cx="0" cy="0"/>
        </a:xfrm>
      </p:grpSpPr>
      <p:sp>
        <p:nvSpPr>
          <p:cNvPr id="4686" name="Google Shape;4686;p408"/>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1pPr>
            <a:lvl2pPr lvl="1"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2pPr>
            <a:lvl3pPr lvl="2"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3pPr>
            <a:lvl4pPr lvl="3"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4pPr>
            <a:lvl5pPr lvl="4"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5pPr>
            <a:lvl6pPr lvl="5"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6pPr>
            <a:lvl7pPr lvl="6"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7pPr>
            <a:lvl8pPr lvl="7"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8pPr>
            <a:lvl9pPr lvl="8"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9pPr>
          </a:lstStyle>
          <a:p/>
        </p:txBody>
      </p:sp>
      <p:sp>
        <p:nvSpPr>
          <p:cNvPr id="4687" name="Google Shape;4687;p408"/>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marR="0" rtl="0" algn="l">
              <a:lnSpc>
                <a:spcPct val="140000"/>
              </a:lnSpc>
              <a:spcBef>
                <a:spcPts val="0"/>
              </a:spcBef>
              <a:spcAft>
                <a:spcPts val="0"/>
              </a:spcAft>
              <a:buClr>
                <a:schemeClr val="accent1"/>
              </a:buClr>
              <a:buSzPts val="1600"/>
              <a:buFont typeface="Red Hat Text"/>
              <a:buChar char="▸"/>
              <a:defRPr b="0" i="0" sz="1600" u="none" cap="none" strike="noStrike">
                <a:solidFill>
                  <a:srgbClr val="000000"/>
                </a:solidFill>
                <a:latin typeface="Red Hat Text"/>
                <a:ea typeface="Red Hat Text"/>
                <a:cs typeface="Red Hat Text"/>
                <a:sym typeface="Red Hat Text"/>
              </a:defRPr>
            </a:lvl1pPr>
            <a:lvl2pPr indent="-317500" lvl="1" marL="9144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2pPr>
            <a:lvl3pPr indent="-317500" lvl="2" marL="13716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3pPr>
            <a:lvl4pPr indent="-317500" lvl="3" marL="18288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4pPr>
            <a:lvl5pPr indent="-317500" lvl="4" marL="22860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5pPr>
            <a:lvl6pPr indent="-317500" lvl="5" marL="27432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6pPr>
            <a:lvl7pPr indent="-317500" lvl="6" marL="32004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7pPr>
            <a:lvl8pPr indent="-317500" lvl="7" marL="36576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8pPr>
            <a:lvl9pPr indent="-317500" lvl="8" marL="4114800" marR="0" rtl="0" algn="l">
              <a:lnSpc>
                <a:spcPct val="140000"/>
              </a:lnSpc>
              <a:spcBef>
                <a:spcPts val="500"/>
              </a:spcBef>
              <a:spcAft>
                <a:spcPts val="50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 id="2147484067" r:id="rId24"/>
    <p:sldLayoutId id="2147484068" r:id="rId25"/>
    <p:sldLayoutId id="2147484069" r:id="rId26"/>
    <p:sldLayoutId id="2147484070" r:id="rId27"/>
    <p:sldLayoutId id="2147484071" r:id="rId28"/>
    <p:sldLayoutId id="2147484072" r:id="rId29"/>
    <p:sldLayoutId id="2147484073" r:id="rId30"/>
    <p:sldLayoutId id="2147484074" r:id="rId31"/>
    <p:sldLayoutId id="2147484075" r:id="rId32"/>
    <p:sldLayoutId id="2147484076" r:id="rId33"/>
    <p:sldLayoutId id="2147484077" r:id="rId34"/>
    <p:sldLayoutId id="2147484078" r:id="rId35"/>
    <p:sldLayoutId id="2147484079" r:id="rId36"/>
    <p:sldLayoutId id="2147484080" r:id="rId37"/>
    <p:sldLayoutId id="2147484081" r:id="rId38"/>
    <p:sldLayoutId id="2147484082" r:id="rId39"/>
    <p:sldLayoutId id="2147484083" r:id="rId40"/>
    <p:sldLayoutId id="2147484084" r:id="rId41"/>
    <p:sldLayoutId id="2147484085" r:id="rId42"/>
    <p:sldLayoutId id="2147484086" r:id="rId43"/>
    <p:sldLayoutId id="2147484087"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11" name="Shape 5411"/>
        <p:cNvGrpSpPr/>
        <p:nvPr/>
      </p:nvGrpSpPr>
      <p:grpSpPr>
        <a:xfrm>
          <a:off x="0" y="0"/>
          <a:ext cx="0" cy="0"/>
          <a:chOff x="0" y="0"/>
          <a:chExt cx="0" cy="0"/>
        </a:xfrm>
      </p:grpSpPr>
      <p:sp>
        <p:nvSpPr>
          <p:cNvPr id="5412" name="Google Shape;5412;p453"/>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5413" name="Google Shape;5413;p453"/>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5414" name="Google Shape;5414;p453"/>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Red Hat Internal</a:t>
            </a:r>
            <a:endParaRPr sz="700">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 id="2147484103" r:id="rId16"/>
    <p:sldLayoutId id="2147484104" r:id="rId17"/>
    <p:sldLayoutId id="2147484105" r:id="rId18"/>
    <p:sldLayoutId id="2147484106" r:id="rId19"/>
    <p:sldLayoutId id="2147484107" r:id="rId20"/>
    <p:sldLayoutId id="2147484108" r:id="rId21"/>
    <p:sldLayoutId id="2147484109" r:id="rId22"/>
    <p:sldLayoutId id="2147484110" r:id="rId23"/>
    <p:sldLayoutId id="2147484111" r:id="rId24"/>
    <p:sldLayoutId id="2147484112" r:id="rId25"/>
    <p:sldLayoutId id="2147484113" r:id="rId26"/>
    <p:sldLayoutId id="2147484114" r:id="rId27"/>
    <p:sldLayoutId id="2147484115" r:id="rId28"/>
    <p:sldLayoutId id="2147484116" r:id="rId29"/>
    <p:sldLayoutId id="2147484117" r:id="rId30"/>
    <p:sldLayoutId id="2147484118" r:id="rId31"/>
    <p:sldLayoutId id="2147484119" r:id="rId32"/>
    <p:sldLayoutId id="2147484120" r:id="rId33"/>
    <p:sldLayoutId id="2147484121" r:id="rId34"/>
    <p:sldLayoutId id="2147484122" r:id="rId35"/>
    <p:sldLayoutId id="2147484123" r:id="rId36"/>
    <p:sldLayoutId id="2147484124" r:id="rId37"/>
    <p:sldLayoutId id="2147484125" r:id="rId38"/>
    <p:sldLayoutId id="2147484126" r:id="rId39"/>
    <p:sldLayoutId id="2147484127" r:id="rId40"/>
    <p:sldLayoutId id="2147484128" r:id="rId41"/>
    <p:sldLayoutId id="2147484129" r:id="rId42"/>
    <p:sldLayoutId id="2147484130" r:id="rId43"/>
    <p:sldLayoutId id="2147484131" r:id="rId44"/>
    <p:sldLayoutId id="2147484132" r:id="rId45"/>
    <p:sldLayoutId id="2147484133" r:id="rId46"/>
    <p:sldLayoutId id="2147484134" r:id="rId47"/>
    <p:sldLayoutId id="2147484135"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2" name="Shape 252"/>
        <p:cNvGrpSpPr/>
        <p:nvPr/>
      </p:nvGrpSpPr>
      <p:grpSpPr>
        <a:xfrm>
          <a:off x="0" y="0"/>
          <a:ext cx="0" cy="0"/>
          <a:chOff x="0" y="0"/>
          <a:chExt cx="0" cy="0"/>
        </a:xfrm>
      </p:grpSpPr>
      <p:sp>
        <p:nvSpPr>
          <p:cNvPr id="253" name="Google Shape;253;p28"/>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54" name="Google Shape;254;p28"/>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Clr>
                <a:schemeClr val="dk1"/>
              </a:buClr>
              <a:buSzPts val="2100"/>
              <a:buFont typeface="Red Hat Display"/>
              <a:buChar char="●"/>
              <a:defRPr sz="2100">
                <a:solidFill>
                  <a:schemeClr val="dk1"/>
                </a:solidFill>
                <a:latin typeface="Red Hat Display"/>
                <a:ea typeface="Red Hat Display"/>
                <a:cs typeface="Red Hat Display"/>
                <a:sym typeface="Red Hat Display"/>
              </a:defRPr>
            </a:lvl1pPr>
            <a:lvl2pPr indent="-330200" lvl="1" marL="914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2pPr>
            <a:lvl3pPr indent="-330200" lvl="2" marL="1371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3pPr>
            <a:lvl4pPr indent="-330200" lvl="3" marL="18288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4pPr>
            <a:lvl5pPr indent="-330200" lvl="4" marL="22860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5pPr>
            <a:lvl6pPr indent="-330200" lvl="5" marL="27432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6pPr>
            <a:lvl7pPr indent="-330200" lvl="6" marL="3200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7pPr>
            <a:lvl8pPr indent="-330200" lvl="7" marL="3657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8pPr>
            <a:lvl9pPr indent="-330200" lvl="8" marL="4114800" rtl="0">
              <a:lnSpc>
                <a:spcPct val="115000"/>
              </a:lnSpc>
              <a:spcBef>
                <a:spcPts val="2100"/>
              </a:spcBef>
              <a:spcAft>
                <a:spcPts val="210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6" name="Shape 706"/>
        <p:cNvGrpSpPr/>
        <p:nvPr/>
      </p:nvGrpSpPr>
      <p:grpSpPr>
        <a:xfrm>
          <a:off x="0" y="0"/>
          <a:ext cx="0" cy="0"/>
          <a:chOff x="0" y="0"/>
          <a:chExt cx="0" cy="0"/>
        </a:xfrm>
      </p:grpSpPr>
      <p:sp>
        <p:nvSpPr>
          <p:cNvPr id="707" name="Google Shape;707;p86"/>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1pPr>
            <a:lvl2pPr lvl="1"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2pPr>
            <a:lvl3pPr lvl="2"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3pPr>
            <a:lvl4pPr lvl="3"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4pPr>
            <a:lvl5pPr lvl="4"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5pPr>
            <a:lvl6pPr lvl="5"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6pPr>
            <a:lvl7pPr lvl="6"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7pPr>
            <a:lvl8pPr lvl="7"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8pPr>
            <a:lvl9pPr lvl="8"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9pPr>
          </a:lstStyle>
          <a:p/>
        </p:txBody>
      </p:sp>
      <p:sp>
        <p:nvSpPr>
          <p:cNvPr id="708" name="Google Shape;708;p86"/>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0"/>
              </a:spcBef>
              <a:spcAft>
                <a:spcPts val="0"/>
              </a:spcAft>
              <a:buClr>
                <a:srgbClr val="000000"/>
              </a:buClr>
              <a:buSzPts val="2100"/>
              <a:buFont typeface="Overpass Light"/>
              <a:buChar char="●"/>
              <a:defRPr b="0" i="0" sz="2100" u="none" cap="none" strike="noStrike">
                <a:solidFill>
                  <a:srgbClr val="000000"/>
                </a:solidFill>
                <a:latin typeface="Overpass Light"/>
                <a:ea typeface="Overpass Light"/>
                <a:cs typeface="Overpass Light"/>
                <a:sym typeface="Overpass Light"/>
              </a:defRPr>
            </a:lvl1pPr>
            <a:lvl2pPr indent="-330200" lvl="1" marL="9144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2pPr>
            <a:lvl3pPr indent="-330200" lvl="2" marL="13716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3pPr>
            <a:lvl4pPr indent="-330200" lvl="3" marL="18288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4pPr>
            <a:lvl5pPr indent="-330200" lvl="4" marL="22860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5pPr>
            <a:lvl6pPr indent="-330200" lvl="5" marL="27432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6pPr>
            <a:lvl7pPr indent="-330200" lvl="6" marL="32004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7pPr>
            <a:lvl8pPr indent="-330200" lvl="7" marL="36576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8pPr>
            <a:lvl9pPr indent="-330200" lvl="8" marL="4114800" marR="0" rtl="0" algn="l">
              <a:lnSpc>
                <a:spcPct val="115000"/>
              </a:lnSpc>
              <a:spcBef>
                <a:spcPts val="2100"/>
              </a:spcBef>
              <a:spcAft>
                <a:spcPts val="210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0" name="Shape 880"/>
        <p:cNvGrpSpPr/>
        <p:nvPr/>
      </p:nvGrpSpPr>
      <p:grpSpPr>
        <a:xfrm>
          <a:off x="0" y="0"/>
          <a:ext cx="0" cy="0"/>
          <a:chOff x="0" y="0"/>
          <a:chExt cx="0" cy="0"/>
        </a:xfrm>
      </p:grpSpPr>
      <p:sp>
        <p:nvSpPr>
          <p:cNvPr id="881" name="Google Shape;881;p107"/>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882" name="Google Shape;882;p10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Lst>
  <mc:AlternateContent>
    <mc:Choice Requires="p14">
      <p:transition spd="med" p14:dur="600">
        <p:fade/>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34" name="Shape 1034"/>
        <p:cNvGrpSpPr/>
        <p:nvPr/>
      </p:nvGrpSpPr>
      <p:grpSpPr>
        <a:xfrm>
          <a:off x="0" y="0"/>
          <a:ext cx="0" cy="0"/>
          <a:chOff x="0" y="0"/>
          <a:chExt cx="0" cy="0"/>
        </a:xfrm>
      </p:grpSpPr>
      <p:sp>
        <p:nvSpPr>
          <p:cNvPr id="1035" name="Google Shape;1035;p123"/>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1036" name="Google Shape;1036;p123"/>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1037" name="Google Shape;1037;p123"/>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designator</a:t>
            </a:r>
            <a:endParaRPr sz="700">
              <a:latin typeface="Red Hat Text Medium"/>
              <a:ea typeface="Red Hat Text Medium"/>
              <a:cs typeface="Red Hat Text Medium"/>
              <a:sym typeface="Red Hat Text Medium"/>
            </a:endParaRPr>
          </a:p>
        </p:txBody>
      </p:sp>
      <p:sp>
        <p:nvSpPr>
          <p:cNvPr id="1038" name="Google Shape;1038;p123"/>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 id="2147483809"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64" name="Shape 1764"/>
        <p:cNvGrpSpPr/>
        <p:nvPr/>
      </p:nvGrpSpPr>
      <p:grpSpPr>
        <a:xfrm>
          <a:off x="0" y="0"/>
          <a:ext cx="0" cy="0"/>
          <a:chOff x="0" y="0"/>
          <a:chExt cx="0" cy="0"/>
        </a:xfrm>
      </p:grpSpPr>
      <p:sp>
        <p:nvSpPr>
          <p:cNvPr id="1765" name="Google Shape;1765;p168"/>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1766" name="Google Shape;1766;p168"/>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1767" name="Google Shape;1767;p168"/>
          <p:cNvSpPr txBox="1"/>
          <p:nvPr/>
        </p:nvSpPr>
        <p:spPr>
          <a:xfrm>
            <a:off x="9982549" y="412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Red Hat associates only</a:t>
            </a:r>
            <a:endParaRPr sz="700">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 id="2147483849" r:id="rId40"/>
    <p:sldLayoutId id="2147483850" r:id="rId41"/>
    <p:sldLayoutId id="2147483851" r:id="rId42"/>
    <p:sldLayoutId id="2147483852"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96" name="Shape 2496"/>
        <p:cNvGrpSpPr/>
        <p:nvPr/>
      </p:nvGrpSpPr>
      <p:grpSpPr>
        <a:xfrm>
          <a:off x="0" y="0"/>
          <a:ext cx="0" cy="0"/>
          <a:chOff x="0" y="0"/>
          <a:chExt cx="0" cy="0"/>
        </a:xfrm>
      </p:grpSpPr>
      <p:sp>
        <p:nvSpPr>
          <p:cNvPr id="2497" name="Google Shape;2497;p212"/>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2498" name="Google Shape;2498;p212"/>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Red Hat Display"/>
              <a:buChar char="●"/>
              <a:defRPr sz="2100">
                <a:latin typeface="Red Hat Display"/>
                <a:ea typeface="Red Hat Display"/>
                <a:cs typeface="Red Hat Display"/>
                <a:sym typeface="Red Hat Display"/>
              </a:defRPr>
            </a:lvl1pPr>
            <a:lvl2pPr indent="-330200" lvl="1" marL="9144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2pPr>
            <a:lvl3pPr indent="-330200" lvl="2" marL="13716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3pPr>
            <a:lvl4pPr indent="-330200" lvl="3" marL="18288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4pPr>
            <a:lvl5pPr indent="-330200" lvl="4" marL="22860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5pPr>
            <a:lvl6pPr indent="-330200" lvl="5" marL="27432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6pPr>
            <a:lvl7pPr indent="-330200" lvl="6" marL="32004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7pPr>
            <a:lvl8pPr indent="-330200" lvl="7" marL="36576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8pPr>
            <a:lvl9pPr indent="-330200" lvl="8" marL="4114800" rtl="0">
              <a:lnSpc>
                <a:spcPct val="115000"/>
              </a:lnSpc>
              <a:spcBef>
                <a:spcPts val="2100"/>
              </a:spcBef>
              <a:spcAft>
                <a:spcPts val="2100"/>
              </a:spcAft>
              <a:buSzPts val="1600"/>
              <a:buFont typeface="Red Hat Display"/>
              <a:buChar char="■"/>
              <a:defRPr sz="16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 id="2147483885" r:id="rId33"/>
    <p:sldLayoutId id="2147483886" r:id="rId34"/>
    <p:sldLayoutId id="2147483887" r:id="rId35"/>
    <p:sldLayoutId id="2147483888" r:id="rId36"/>
    <p:sldLayoutId id="2147483889" r:id="rId37"/>
    <p:sldLayoutId id="2147483890" r:id="rId38"/>
    <p:sldLayoutId id="2147483891" r:id="rId39"/>
    <p:sldLayoutId id="2147483892" r:id="rId40"/>
    <p:sldLayoutId id="2147483893" r:id="rId41"/>
    <p:sldLayoutId id="2147483894" r:id="rId42"/>
    <p:sldLayoutId id="2147483895" r:id="rId43"/>
    <p:sldLayoutId id="2147483896"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64" name="Shape 2864"/>
        <p:cNvGrpSpPr/>
        <p:nvPr/>
      </p:nvGrpSpPr>
      <p:grpSpPr>
        <a:xfrm>
          <a:off x="0" y="0"/>
          <a:ext cx="0" cy="0"/>
          <a:chOff x="0" y="0"/>
          <a:chExt cx="0" cy="0"/>
        </a:xfrm>
      </p:grpSpPr>
      <p:sp>
        <p:nvSpPr>
          <p:cNvPr id="2865" name="Google Shape;2865;p257"/>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2866" name="Google Shape;2866;p25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57" name="Shape 3057"/>
        <p:cNvGrpSpPr/>
        <p:nvPr/>
      </p:nvGrpSpPr>
      <p:grpSpPr>
        <a:xfrm>
          <a:off x="0" y="0"/>
          <a:ext cx="0" cy="0"/>
          <a:chOff x="0" y="0"/>
          <a:chExt cx="0" cy="0"/>
        </a:xfrm>
      </p:grpSpPr>
      <p:sp>
        <p:nvSpPr>
          <p:cNvPr id="3058" name="Google Shape;3058;p280"/>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3059" name="Google Shape;3059;p280"/>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23850" lvl="1" marL="9144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2pPr>
            <a:lvl3pPr indent="-323850" lvl="2" marL="13716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3pPr>
            <a:lvl4pPr indent="-323850" lvl="3" marL="18288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4pPr>
            <a:lvl5pPr indent="-323850" lvl="4" marL="22860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5pPr>
            <a:lvl6pPr indent="-323850" lvl="5" marL="27432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6pPr>
            <a:lvl7pPr indent="-323850" lvl="6" marL="32004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7pPr>
            <a:lvl8pPr indent="-323850" lvl="7" marL="3657600" rtl="0">
              <a:lnSpc>
                <a:spcPct val="140000"/>
              </a:lnSpc>
              <a:spcBef>
                <a:spcPts val="500"/>
              </a:spcBef>
              <a:spcAft>
                <a:spcPts val="0"/>
              </a:spcAft>
              <a:buSzPts val="1500"/>
              <a:buFont typeface="Red Hat Text"/>
              <a:buChar char="･"/>
              <a:defRPr sz="1500">
                <a:latin typeface="Red Hat Text"/>
                <a:ea typeface="Red Hat Text"/>
                <a:cs typeface="Red Hat Text"/>
                <a:sym typeface="Red Hat Text"/>
              </a:defRPr>
            </a:lvl8pPr>
            <a:lvl9pPr indent="-323850" lvl="8" marL="4114800" rtl="0">
              <a:lnSpc>
                <a:spcPct val="140000"/>
              </a:lnSpc>
              <a:spcBef>
                <a:spcPts val="500"/>
              </a:spcBef>
              <a:spcAft>
                <a:spcPts val="500"/>
              </a:spcAft>
              <a:buSzPts val="1500"/>
              <a:buFont typeface="Red Hat Text"/>
              <a:buChar char="･"/>
              <a:defRPr sz="1500">
                <a:latin typeface="Red Hat Text"/>
                <a:ea typeface="Red Hat Text"/>
                <a:cs typeface="Red Hat Text"/>
                <a:sym typeface="Red Hat Text"/>
              </a:defRPr>
            </a:lvl9pPr>
          </a:lstStyle>
          <a:p/>
        </p:txBody>
      </p:sp>
      <p:sp>
        <p:nvSpPr>
          <p:cNvPr id="3060" name="Google Shape;3060;p280"/>
          <p:cNvSpPr txBox="1"/>
          <p:nvPr/>
        </p:nvSpPr>
        <p:spPr>
          <a:xfrm>
            <a:off x="9677749" y="269825"/>
            <a:ext cx="200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designator</a:t>
            </a:r>
            <a:endParaRPr sz="700">
              <a:latin typeface="Red Hat Text Medium"/>
              <a:ea typeface="Red Hat Text Medium"/>
              <a:cs typeface="Red Hat Text Medium"/>
              <a:sym typeface="Red Hat Text Medium"/>
            </a:endParaRPr>
          </a:p>
        </p:txBody>
      </p:sp>
      <p:sp>
        <p:nvSpPr>
          <p:cNvPr id="3061" name="Google Shape;3061;p280"/>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3959" r:id="rId41"/>
    <p:sldLayoutId id="2147483960" r:id="rId42"/>
    <p:sldLayoutId id="2147483961"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hyperlink" Target="https://videos.learning.redhat.com/media/Java+25th+Anniversary-+SKO2021+-+Sizzle+Reel+/1_m9p1173j" TargetMode="External"/><Relationship Id="rId4" Type="http://schemas.openxmlformats.org/officeDocument/2006/relationships/image" Target="../media/image620.png"/><Relationship Id="rId5" Type="http://schemas.openxmlformats.org/officeDocument/2006/relationships/hyperlink" Target="https://videos.learning.redhat.com/media/Quarkus+Overview+-+SKO2021+-+Sizzle+Reel+/1_k9eccopp" TargetMode="External"/><Relationship Id="rId6" Type="http://schemas.openxmlformats.org/officeDocument/2006/relationships/image" Target="../media/image47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1.xml"/><Relationship Id="rId3" Type="http://schemas.openxmlformats.org/officeDocument/2006/relationships/image" Target="../media/image506.png"/><Relationship Id="rId4" Type="http://schemas.openxmlformats.org/officeDocument/2006/relationships/image" Target="../media/image507.png"/><Relationship Id="rId5" Type="http://schemas.openxmlformats.org/officeDocument/2006/relationships/image" Target="../media/image509.png"/><Relationship Id="rId6" Type="http://schemas.openxmlformats.org/officeDocument/2006/relationships/image" Target="../media/image513.png"/><Relationship Id="rId7" Type="http://schemas.openxmlformats.org/officeDocument/2006/relationships/image" Target="../media/image511.png"/><Relationship Id="rId8" Type="http://schemas.openxmlformats.org/officeDocument/2006/relationships/image" Target="../media/image5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12.xml"/><Relationship Id="rId3" Type="http://schemas.openxmlformats.org/officeDocument/2006/relationships/image" Target="../media/image517.jpg"/><Relationship Id="rId4" Type="http://schemas.openxmlformats.org/officeDocument/2006/relationships/image" Target="../media/image5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3.xml"/><Relationship Id="rId3" Type="http://schemas.openxmlformats.org/officeDocument/2006/relationships/image" Target="../media/image5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14.xml"/><Relationship Id="rId3" Type="http://schemas.openxmlformats.org/officeDocument/2006/relationships/image" Target="../media/image5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7.xml"/><Relationship Id="rId3" Type="http://schemas.openxmlformats.org/officeDocument/2006/relationships/image" Target="../media/image5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537.png"/><Relationship Id="rId4" Type="http://schemas.openxmlformats.org/officeDocument/2006/relationships/image" Target="../media/image5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46.png"/><Relationship Id="rId4" Type="http://schemas.openxmlformats.org/officeDocument/2006/relationships/image" Target="../media/image5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github.com/danieloh30/quarkus-remote" TargetMode="External"/><Relationship Id="rId4" Type="http://schemas.openxmlformats.org/officeDocument/2006/relationships/image" Target="../media/image5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3.xml"/><Relationship Id="rId3" Type="http://schemas.openxmlformats.org/officeDocument/2006/relationships/image" Target="../media/image522.png"/><Relationship Id="rId4" Type="http://schemas.openxmlformats.org/officeDocument/2006/relationships/image" Target="../media/image5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4.xml"/><Relationship Id="rId3" Type="http://schemas.openxmlformats.org/officeDocument/2006/relationships/image" Target="../media/image525.png"/><Relationship Id="rId4" Type="http://schemas.openxmlformats.org/officeDocument/2006/relationships/image" Target="../media/image523.png"/><Relationship Id="rId5" Type="http://schemas.openxmlformats.org/officeDocument/2006/relationships/image" Target="../media/image5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5.xml"/><Relationship Id="rId3" Type="http://schemas.openxmlformats.org/officeDocument/2006/relationships/image" Target="../media/image522.png"/><Relationship Id="rId4" Type="http://schemas.openxmlformats.org/officeDocument/2006/relationships/image" Target="../media/image5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6.xml"/><Relationship Id="rId3" Type="http://schemas.openxmlformats.org/officeDocument/2006/relationships/image" Target="../media/image526.png"/><Relationship Id="rId4" Type="http://schemas.openxmlformats.org/officeDocument/2006/relationships/image" Target="../media/image529.png"/><Relationship Id="rId9" Type="http://schemas.openxmlformats.org/officeDocument/2006/relationships/image" Target="../media/image531.png"/><Relationship Id="rId5" Type="http://schemas.openxmlformats.org/officeDocument/2006/relationships/image" Target="../media/image530.png"/><Relationship Id="rId6" Type="http://schemas.openxmlformats.org/officeDocument/2006/relationships/image" Target="../media/image648.png"/><Relationship Id="rId7" Type="http://schemas.openxmlformats.org/officeDocument/2006/relationships/image" Target="../media/image527.png"/><Relationship Id="rId8" Type="http://schemas.openxmlformats.org/officeDocument/2006/relationships/image" Target="../media/image534.png"/><Relationship Id="rId20" Type="http://schemas.openxmlformats.org/officeDocument/2006/relationships/image" Target="../media/image544.png"/><Relationship Id="rId22" Type="http://schemas.openxmlformats.org/officeDocument/2006/relationships/image" Target="../media/image547.png"/><Relationship Id="rId21" Type="http://schemas.openxmlformats.org/officeDocument/2006/relationships/image" Target="../media/image545.png"/><Relationship Id="rId11" Type="http://schemas.openxmlformats.org/officeDocument/2006/relationships/image" Target="../media/image536.png"/><Relationship Id="rId10" Type="http://schemas.openxmlformats.org/officeDocument/2006/relationships/image" Target="../media/image532.png"/><Relationship Id="rId13" Type="http://schemas.openxmlformats.org/officeDocument/2006/relationships/image" Target="../media/image586.png"/><Relationship Id="rId12" Type="http://schemas.openxmlformats.org/officeDocument/2006/relationships/image" Target="../media/image533.png"/><Relationship Id="rId15" Type="http://schemas.openxmlformats.org/officeDocument/2006/relationships/image" Target="../media/image543.png"/><Relationship Id="rId14" Type="http://schemas.openxmlformats.org/officeDocument/2006/relationships/image" Target="../media/image539.png"/><Relationship Id="rId17" Type="http://schemas.openxmlformats.org/officeDocument/2006/relationships/image" Target="../media/image540.png"/><Relationship Id="rId16" Type="http://schemas.openxmlformats.org/officeDocument/2006/relationships/image" Target="../media/image538.png"/><Relationship Id="rId19" Type="http://schemas.openxmlformats.org/officeDocument/2006/relationships/image" Target="../media/image542.png"/><Relationship Id="rId18" Type="http://schemas.openxmlformats.org/officeDocument/2006/relationships/image" Target="../media/image5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7.xml"/><Relationship Id="rId3" Type="http://schemas.openxmlformats.org/officeDocument/2006/relationships/image" Target="../media/image5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28.xml"/><Relationship Id="rId3" Type="http://schemas.openxmlformats.org/officeDocument/2006/relationships/image" Target="../media/image549.png"/><Relationship Id="rId4" Type="http://schemas.openxmlformats.org/officeDocument/2006/relationships/image" Target="../media/image5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29.xml"/><Relationship Id="rId3" Type="http://schemas.openxmlformats.org/officeDocument/2006/relationships/image" Target="../media/image5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xml"/><Relationship Id="rId3" Type="http://schemas.openxmlformats.org/officeDocument/2006/relationships/image" Target="../media/image460.png"/><Relationship Id="rId4" Type="http://schemas.openxmlformats.org/officeDocument/2006/relationships/image" Target="../media/image456.png"/><Relationship Id="rId5" Type="http://schemas.openxmlformats.org/officeDocument/2006/relationships/image" Target="../media/image458.png"/><Relationship Id="rId6" Type="http://schemas.openxmlformats.org/officeDocument/2006/relationships/image" Target="../media/image496.png"/><Relationship Id="rId7" Type="http://schemas.openxmlformats.org/officeDocument/2006/relationships/image" Target="../media/image45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2.xml"/><Relationship Id="rId2" Type="http://schemas.openxmlformats.org/officeDocument/2006/relationships/notesSlide" Target="../notesSlides/notesSlide30.xml"/><Relationship Id="rId3" Type="http://schemas.openxmlformats.org/officeDocument/2006/relationships/image" Target="../media/image5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2.xml"/><Relationship Id="rId3" Type="http://schemas.openxmlformats.org/officeDocument/2006/relationships/image" Target="../media/image556.png"/><Relationship Id="rId4" Type="http://schemas.openxmlformats.org/officeDocument/2006/relationships/image" Target="../media/image553.png"/><Relationship Id="rId5" Type="http://schemas.openxmlformats.org/officeDocument/2006/relationships/image" Target="../media/image5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3.xml"/><Relationship Id="rId3" Type="http://schemas.openxmlformats.org/officeDocument/2006/relationships/image" Target="../media/image554.png"/><Relationship Id="rId4" Type="http://schemas.openxmlformats.org/officeDocument/2006/relationships/image" Target="../media/image551.png"/><Relationship Id="rId9" Type="http://schemas.openxmlformats.org/officeDocument/2006/relationships/image" Target="../media/image563.png"/><Relationship Id="rId5" Type="http://schemas.openxmlformats.org/officeDocument/2006/relationships/image" Target="../media/image558.png"/><Relationship Id="rId6" Type="http://schemas.openxmlformats.org/officeDocument/2006/relationships/image" Target="../media/image559.png"/><Relationship Id="rId7" Type="http://schemas.openxmlformats.org/officeDocument/2006/relationships/image" Target="../media/image647.png"/><Relationship Id="rId8" Type="http://schemas.openxmlformats.org/officeDocument/2006/relationships/image" Target="../media/image564.png"/><Relationship Id="rId20" Type="http://schemas.openxmlformats.org/officeDocument/2006/relationships/image" Target="../media/image571.png"/><Relationship Id="rId11" Type="http://schemas.openxmlformats.org/officeDocument/2006/relationships/image" Target="../media/image566.png"/><Relationship Id="rId10" Type="http://schemas.openxmlformats.org/officeDocument/2006/relationships/image" Target="../media/image560.png"/><Relationship Id="rId13" Type="http://schemas.openxmlformats.org/officeDocument/2006/relationships/image" Target="../media/image562.png"/><Relationship Id="rId12" Type="http://schemas.openxmlformats.org/officeDocument/2006/relationships/image" Target="../media/image565.png"/><Relationship Id="rId15" Type="http://schemas.openxmlformats.org/officeDocument/2006/relationships/image" Target="../media/image569.png"/><Relationship Id="rId14" Type="http://schemas.openxmlformats.org/officeDocument/2006/relationships/image" Target="../media/image568.png"/><Relationship Id="rId17" Type="http://schemas.openxmlformats.org/officeDocument/2006/relationships/image" Target="../media/image579.png"/><Relationship Id="rId16" Type="http://schemas.openxmlformats.org/officeDocument/2006/relationships/image" Target="../media/image567.png"/><Relationship Id="rId19" Type="http://schemas.openxmlformats.org/officeDocument/2006/relationships/image" Target="../media/image576.png"/><Relationship Id="rId18" Type="http://schemas.openxmlformats.org/officeDocument/2006/relationships/image" Target="../media/image5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4.xml"/><Relationship Id="rId3" Type="http://schemas.openxmlformats.org/officeDocument/2006/relationships/image" Target="../media/image5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1.xml"/><Relationship Id="rId2" Type="http://schemas.openxmlformats.org/officeDocument/2006/relationships/notesSlide" Target="../notesSlides/notesSlide35.xml"/><Relationship Id="rId3" Type="http://schemas.openxmlformats.org/officeDocument/2006/relationships/image" Target="../media/image3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36.xml"/><Relationship Id="rId3" Type="http://schemas.openxmlformats.org/officeDocument/2006/relationships/image" Target="../media/image377.png"/><Relationship Id="rId4" Type="http://schemas.openxmlformats.org/officeDocument/2006/relationships/image" Target="../media/image574.png"/><Relationship Id="rId5" Type="http://schemas.openxmlformats.org/officeDocument/2006/relationships/image" Target="../media/image5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0.xml"/><Relationship Id="rId2" Type="http://schemas.openxmlformats.org/officeDocument/2006/relationships/notesSlide" Target="../notesSlides/notesSlide37.xml"/><Relationship Id="rId3" Type="http://schemas.openxmlformats.org/officeDocument/2006/relationships/image" Target="../media/image377.png"/><Relationship Id="rId4" Type="http://schemas.openxmlformats.org/officeDocument/2006/relationships/hyperlink" Target="https://marketplace.visualstudio.com/items?itemName=redhat.vscode-quarkus" TargetMode="External"/><Relationship Id="rId9" Type="http://schemas.openxmlformats.org/officeDocument/2006/relationships/image" Target="../media/image585.png"/><Relationship Id="rId5" Type="http://schemas.openxmlformats.org/officeDocument/2006/relationships/image" Target="../media/image577.png"/><Relationship Id="rId6" Type="http://schemas.openxmlformats.org/officeDocument/2006/relationships/hyperlink" Target="https://marketplace.eclipse.org/content/quarkus-tools" TargetMode="External"/><Relationship Id="rId7" Type="http://schemas.openxmlformats.org/officeDocument/2006/relationships/image" Target="../media/image578.png"/><Relationship Id="rId8" Type="http://schemas.openxmlformats.org/officeDocument/2006/relationships/hyperlink" Target="https://plugins.jetbrains.com/plugin/13234-quarkus-tools" TargetMode="External"/><Relationship Id="rId11" Type="http://schemas.openxmlformats.org/officeDocument/2006/relationships/image" Target="../media/image581.png"/><Relationship Id="rId10" Type="http://schemas.openxmlformats.org/officeDocument/2006/relationships/hyperlink" Target="https://che.openshift.i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8.xml"/><Relationship Id="rId2" Type="http://schemas.openxmlformats.org/officeDocument/2006/relationships/notesSlide" Target="../notesSlides/notesSlide40.xml"/><Relationship Id="rId3" Type="http://schemas.openxmlformats.org/officeDocument/2006/relationships/image" Target="../media/image649.png"/><Relationship Id="rId4" Type="http://schemas.openxmlformats.org/officeDocument/2006/relationships/image" Target="../media/image582.png"/><Relationship Id="rId5" Type="http://schemas.openxmlformats.org/officeDocument/2006/relationships/image" Target="../media/image580.png"/><Relationship Id="rId6" Type="http://schemas.openxmlformats.org/officeDocument/2006/relationships/image" Target="../media/image584.png"/><Relationship Id="rId7" Type="http://schemas.openxmlformats.org/officeDocument/2006/relationships/image" Target="../media/image5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1.xml"/><Relationship Id="rId3" Type="http://schemas.openxmlformats.org/officeDocument/2006/relationships/image" Target="../media/image592.png"/><Relationship Id="rId4" Type="http://schemas.openxmlformats.org/officeDocument/2006/relationships/image" Target="../media/image587.png"/><Relationship Id="rId5" Type="http://schemas.openxmlformats.org/officeDocument/2006/relationships/image" Target="../media/image588.png"/><Relationship Id="rId6" Type="http://schemas.openxmlformats.org/officeDocument/2006/relationships/image" Target="../media/image58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3.xml"/><Relationship Id="rId2" Type="http://schemas.openxmlformats.org/officeDocument/2006/relationships/notesSlide" Target="../notesSlides/notesSlide42.xml"/><Relationship Id="rId3" Type="http://schemas.openxmlformats.org/officeDocument/2006/relationships/image" Target="../media/image5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hyperlink" Target="https://developers.redhat.com/blog/2021/02/09/spring-boot-on-quarkus-magic-or-madness/" TargetMode="External"/><Relationship Id="rId4" Type="http://schemas.openxmlformats.org/officeDocument/2006/relationships/hyperlink" Target="https://github.com/edeandrea/todo-spring-quarkus.git" TargetMode="External"/><Relationship Id="rId5" Type="http://schemas.openxmlformats.org/officeDocument/2006/relationships/image" Target="../media/image5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1.xml"/><Relationship Id="rId2" Type="http://schemas.openxmlformats.org/officeDocument/2006/relationships/notesSlide" Target="../notesSlides/notesSlide46.xml"/><Relationship Id="rId3" Type="http://schemas.openxmlformats.org/officeDocument/2006/relationships/image" Target="../media/image607.jpg"/><Relationship Id="rId4" Type="http://schemas.openxmlformats.org/officeDocument/2006/relationships/image" Target="../media/image594.png"/><Relationship Id="rId5" Type="http://schemas.openxmlformats.org/officeDocument/2006/relationships/image" Target="../media/image596.png"/><Relationship Id="rId6" Type="http://schemas.openxmlformats.org/officeDocument/2006/relationships/image" Target="../media/image5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47.xml"/><Relationship Id="rId3" Type="http://schemas.openxmlformats.org/officeDocument/2006/relationships/image" Target="../media/image59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48.xml"/><Relationship Id="rId3" Type="http://schemas.openxmlformats.org/officeDocument/2006/relationships/image" Target="../media/image612.png"/><Relationship Id="rId4" Type="http://schemas.openxmlformats.org/officeDocument/2006/relationships/image" Target="../media/image593.png"/><Relationship Id="rId5" Type="http://schemas.openxmlformats.org/officeDocument/2006/relationships/image" Target="../media/image598.png"/><Relationship Id="rId6" Type="http://schemas.openxmlformats.org/officeDocument/2006/relationships/image" Target="../media/image518.png"/><Relationship Id="rId7" Type="http://schemas.openxmlformats.org/officeDocument/2006/relationships/image" Target="../media/image599.png"/><Relationship Id="rId8" Type="http://schemas.openxmlformats.org/officeDocument/2006/relationships/image" Target="../media/image60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49.xml"/><Relationship Id="rId3" Type="http://schemas.openxmlformats.org/officeDocument/2006/relationships/image" Target="../media/image601.png"/><Relationship Id="rId4" Type="http://schemas.openxmlformats.org/officeDocument/2006/relationships/image" Target="../media/image610.png"/><Relationship Id="rId5" Type="http://schemas.openxmlformats.org/officeDocument/2006/relationships/image" Target="../media/image593.png"/><Relationship Id="rId6" Type="http://schemas.openxmlformats.org/officeDocument/2006/relationships/image" Target="../media/image518.png"/><Relationship Id="rId7" Type="http://schemas.openxmlformats.org/officeDocument/2006/relationships/image" Target="../media/image605.png"/><Relationship Id="rId8" Type="http://schemas.openxmlformats.org/officeDocument/2006/relationships/image" Target="../media/image6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59.png"/><Relationship Id="rId4" Type="http://schemas.openxmlformats.org/officeDocument/2006/relationships/image" Target="../media/image46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602.png"/><Relationship Id="rId4" Type="http://schemas.openxmlformats.org/officeDocument/2006/relationships/image" Target="../media/image60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image" Target="../media/image6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2.xml"/><Relationship Id="rId3" Type="http://schemas.openxmlformats.org/officeDocument/2006/relationships/image" Target="../media/image636.png"/><Relationship Id="rId4" Type="http://schemas.openxmlformats.org/officeDocument/2006/relationships/image" Target="../media/image6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3.xml"/><Relationship Id="rId3" Type="http://schemas.openxmlformats.org/officeDocument/2006/relationships/image" Target="../media/image609.png"/><Relationship Id="rId4" Type="http://schemas.openxmlformats.org/officeDocument/2006/relationships/image" Target="../media/image6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4.xml"/><Relationship Id="rId3" Type="http://schemas.openxmlformats.org/officeDocument/2006/relationships/image" Target="../media/image6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5.xml"/><Relationship Id="rId3" Type="http://schemas.openxmlformats.org/officeDocument/2006/relationships/image" Target="../media/image6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6.xml"/><Relationship Id="rId3" Type="http://schemas.openxmlformats.org/officeDocument/2006/relationships/image" Target="../media/image6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0.xml"/><Relationship Id="rId2" Type="http://schemas.openxmlformats.org/officeDocument/2006/relationships/notesSlide" Target="../notesSlides/notesSlide57.xml"/><Relationship Id="rId3" Type="http://schemas.openxmlformats.org/officeDocument/2006/relationships/image" Target="../media/image608.png"/><Relationship Id="rId4" Type="http://schemas.openxmlformats.org/officeDocument/2006/relationships/image" Target="../media/image6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4.xml"/><Relationship Id="rId2" Type="http://schemas.openxmlformats.org/officeDocument/2006/relationships/notesSlide" Target="../notesSlides/notesSlide58.xml"/><Relationship Id="rId3" Type="http://schemas.openxmlformats.org/officeDocument/2006/relationships/image" Target="../media/image613.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4.xml"/><Relationship Id="rId2" Type="http://schemas.openxmlformats.org/officeDocument/2006/relationships/notesSlide" Target="../notesSlides/notesSlide59.xml"/><Relationship Id="rId3" Type="http://schemas.openxmlformats.org/officeDocument/2006/relationships/image" Target="../media/image6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7.xml"/><Relationship Id="rId2" Type="http://schemas.openxmlformats.org/officeDocument/2006/relationships/notesSlide" Target="../notesSlides/notesSlide60.xml"/><Relationship Id="rId3" Type="http://schemas.openxmlformats.org/officeDocument/2006/relationships/image" Target="../media/image6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hyperlink" Target="https://github.com/snowdrop/spring-quarkus-demo1" TargetMode="External"/><Relationship Id="rId4" Type="http://schemas.openxmlformats.org/officeDocument/2006/relationships/image" Target="../media/image602.png"/><Relationship Id="rId5" Type="http://schemas.openxmlformats.org/officeDocument/2006/relationships/image" Target="../media/image518.png"/><Relationship Id="rId6" Type="http://schemas.openxmlformats.org/officeDocument/2006/relationships/image" Target="../media/image606.png"/><Relationship Id="rId7" Type="http://schemas.openxmlformats.org/officeDocument/2006/relationships/image" Target="../media/image6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623.png"/><Relationship Id="rId4" Type="http://schemas.openxmlformats.org/officeDocument/2006/relationships/image" Target="../media/image627.png"/><Relationship Id="rId5" Type="http://schemas.openxmlformats.org/officeDocument/2006/relationships/image" Target="../media/image621.png"/><Relationship Id="rId6" Type="http://schemas.openxmlformats.org/officeDocument/2006/relationships/image" Target="../media/image6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63.xml"/><Relationship Id="rId3" Type="http://schemas.openxmlformats.org/officeDocument/2006/relationships/hyperlink" Target="https://code.quarkus.io/" TargetMode="External"/><Relationship Id="rId4" Type="http://schemas.openxmlformats.org/officeDocument/2006/relationships/image" Target="../media/image634.png"/><Relationship Id="rId9" Type="http://schemas.openxmlformats.org/officeDocument/2006/relationships/image" Target="../media/image629.png"/><Relationship Id="rId5" Type="http://schemas.openxmlformats.org/officeDocument/2006/relationships/hyperlink" Target="https://red.ht/try-quarkus" TargetMode="External"/><Relationship Id="rId6" Type="http://schemas.openxmlformats.org/officeDocument/2006/relationships/image" Target="../media/image630.png"/><Relationship Id="rId7" Type="http://schemas.openxmlformats.org/officeDocument/2006/relationships/image" Target="../media/image628.png"/><Relationship Id="rId8" Type="http://schemas.openxmlformats.org/officeDocument/2006/relationships/image" Target="../media/image631.png"/><Relationship Id="rId11" Type="http://schemas.openxmlformats.org/officeDocument/2006/relationships/image" Target="../media/image633.png"/><Relationship Id="rId10" Type="http://schemas.openxmlformats.org/officeDocument/2006/relationships/image" Target="../media/image626.png"/><Relationship Id="rId12" Type="http://schemas.openxmlformats.org/officeDocument/2006/relationships/image" Target="../media/image6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2.xml"/><Relationship Id="rId2" Type="http://schemas.openxmlformats.org/officeDocument/2006/relationships/notesSlide" Target="../notesSlides/notesSlide66.xml"/><Relationship Id="rId3" Type="http://schemas.openxmlformats.org/officeDocument/2006/relationships/hyperlink" Target="https://quarkus.io/blog/qute/"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2.xml"/><Relationship Id="rId2" Type="http://schemas.openxmlformats.org/officeDocument/2006/relationships/notesSlide" Target="../notesSlides/notesSlide67.xml"/><Relationship Id="rId3" Type="http://schemas.openxmlformats.org/officeDocument/2006/relationships/hyperlink" Target="https://github.com/spring-projects-experimental/spring-native"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2.xml"/><Relationship Id="rId2" Type="http://schemas.openxmlformats.org/officeDocument/2006/relationships/notesSlide" Target="../notesSlides/notesSlide68.xml"/><Relationship Id="rId3" Type="http://schemas.openxmlformats.org/officeDocument/2006/relationships/hyperlink" Target="https://quarkus.io/blog/tag/user-story"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40" Type="http://schemas.openxmlformats.org/officeDocument/2006/relationships/image" Target="../media/image572.png"/><Relationship Id="rId42" Type="http://schemas.openxmlformats.org/officeDocument/2006/relationships/image" Target="../media/image500.png"/><Relationship Id="rId41" Type="http://schemas.openxmlformats.org/officeDocument/2006/relationships/image" Target="../media/image501.png"/><Relationship Id="rId44" Type="http://schemas.openxmlformats.org/officeDocument/2006/relationships/image" Target="../media/image510.png"/><Relationship Id="rId43" Type="http://schemas.openxmlformats.org/officeDocument/2006/relationships/image" Target="../media/image502.png"/><Relationship Id="rId46" Type="http://schemas.openxmlformats.org/officeDocument/2006/relationships/image" Target="../media/image498.png"/><Relationship Id="rId45" Type="http://schemas.openxmlformats.org/officeDocument/2006/relationships/image" Target="../media/image505.png"/><Relationship Id="rId1" Type="http://schemas.openxmlformats.org/officeDocument/2006/relationships/slideLayout" Target="../slideLayouts/slideLayout84.xml"/><Relationship Id="rId2" Type="http://schemas.openxmlformats.org/officeDocument/2006/relationships/notesSlide" Target="../notesSlides/notesSlide7.xml"/><Relationship Id="rId3" Type="http://schemas.openxmlformats.org/officeDocument/2006/relationships/image" Target="../media/image464.png"/><Relationship Id="rId4" Type="http://schemas.openxmlformats.org/officeDocument/2006/relationships/image" Target="../media/image465.png"/><Relationship Id="rId9" Type="http://schemas.openxmlformats.org/officeDocument/2006/relationships/image" Target="../media/image471.png"/><Relationship Id="rId48" Type="http://schemas.openxmlformats.org/officeDocument/2006/relationships/image" Target="../media/image503.png"/><Relationship Id="rId47" Type="http://schemas.openxmlformats.org/officeDocument/2006/relationships/image" Target="../media/image499.png"/><Relationship Id="rId5" Type="http://schemas.openxmlformats.org/officeDocument/2006/relationships/image" Target="../media/image462.png"/><Relationship Id="rId6" Type="http://schemas.openxmlformats.org/officeDocument/2006/relationships/image" Target="../media/image461.png"/><Relationship Id="rId7" Type="http://schemas.openxmlformats.org/officeDocument/2006/relationships/image" Target="../media/image635.png"/><Relationship Id="rId8" Type="http://schemas.openxmlformats.org/officeDocument/2006/relationships/image" Target="../media/image467.png"/><Relationship Id="rId31" Type="http://schemas.openxmlformats.org/officeDocument/2006/relationships/image" Target="../media/image600.png"/><Relationship Id="rId30" Type="http://schemas.openxmlformats.org/officeDocument/2006/relationships/image" Target="../media/image488.png"/><Relationship Id="rId33" Type="http://schemas.openxmlformats.org/officeDocument/2006/relationships/image" Target="../media/image492.png"/><Relationship Id="rId32" Type="http://schemas.openxmlformats.org/officeDocument/2006/relationships/image" Target="../media/image490.png"/><Relationship Id="rId35" Type="http://schemas.openxmlformats.org/officeDocument/2006/relationships/image" Target="../media/image497.png"/><Relationship Id="rId34" Type="http://schemas.openxmlformats.org/officeDocument/2006/relationships/image" Target="../media/image512.png"/><Relationship Id="rId37" Type="http://schemas.openxmlformats.org/officeDocument/2006/relationships/image" Target="../media/image495.png"/><Relationship Id="rId36" Type="http://schemas.openxmlformats.org/officeDocument/2006/relationships/image" Target="../media/image491.png"/><Relationship Id="rId39" Type="http://schemas.openxmlformats.org/officeDocument/2006/relationships/image" Target="../media/image493.png"/><Relationship Id="rId38" Type="http://schemas.openxmlformats.org/officeDocument/2006/relationships/image" Target="../media/image494.png"/><Relationship Id="rId20" Type="http://schemas.openxmlformats.org/officeDocument/2006/relationships/image" Target="../media/image480.png"/><Relationship Id="rId22" Type="http://schemas.openxmlformats.org/officeDocument/2006/relationships/image" Target="../media/image481.png"/><Relationship Id="rId21" Type="http://schemas.openxmlformats.org/officeDocument/2006/relationships/image" Target="../media/image483.png"/><Relationship Id="rId24" Type="http://schemas.openxmlformats.org/officeDocument/2006/relationships/image" Target="../media/image482.png"/><Relationship Id="rId23" Type="http://schemas.openxmlformats.org/officeDocument/2006/relationships/image" Target="../media/image504.png"/><Relationship Id="rId26" Type="http://schemas.openxmlformats.org/officeDocument/2006/relationships/image" Target="../media/image489.png"/><Relationship Id="rId25" Type="http://schemas.openxmlformats.org/officeDocument/2006/relationships/image" Target="../media/image484.png"/><Relationship Id="rId28" Type="http://schemas.openxmlformats.org/officeDocument/2006/relationships/image" Target="../media/image486.png"/><Relationship Id="rId27" Type="http://schemas.openxmlformats.org/officeDocument/2006/relationships/image" Target="../media/image485.png"/><Relationship Id="rId29" Type="http://schemas.openxmlformats.org/officeDocument/2006/relationships/image" Target="../media/image487.png"/><Relationship Id="rId11" Type="http://schemas.openxmlformats.org/officeDocument/2006/relationships/image" Target="../media/image472.png"/><Relationship Id="rId10" Type="http://schemas.openxmlformats.org/officeDocument/2006/relationships/image" Target="../media/image473.png"/><Relationship Id="rId13" Type="http://schemas.openxmlformats.org/officeDocument/2006/relationships/image" Target="../media/image468.png"/><Relationship Id="rId12" Type="http://schemas.openxmlformats.org/officeDocument/2006/relationships/image" Target="../media/image469.png"/><Relationship Id="rId15" Type="http://schemas.openxmlformats.org/officeDocument/2006/relationships/image" Target="../media/image476.png"/><Relationship Id="rId14" Type="http://schemas.openxmlformats.org/officeDocument/2006/relationships/image" Target="../media/image475.png"/><Relationship Id="rId17" Type="http://schemas.openxmlformats.org/officeDocument/2006/relationships/image" Target="../media/image479.png"/><Relationship Id="rId16" Type="http://schemas.openxmlformats.org/officeDocument/2006/relationships/image" Target="../media/image474.png"/><Relationship Id="rId19" Type="http://schemas.openxmlformats.org/officeDocument/2006/relationships/image" Target="../media/image478.png"/><Relationship Id="rId18" Type="http://schemas.openxmlformats.org/officeDocument/2006/relationships/image" Target="../media/image47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70.xml"/><Relationship Id="rId3" Type="http://schemas.openxmlformats.org/officeDocument/2006/relationships/image" Target="../media/image644.png"/><Relationship Id="rId4" Type="http://schemas.openxmlformats.org/officeDocument/2006/relationships/image" Target="../media/image641.png"/><Relationship Id="rId5" Type="http://schemas.openxmlformats.org/officeDocument/2006/relationships/hyperlink" Target="https://red.ht/idc-quarkus-study"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71.xml"/><Relationship Id="rId3" Type="http://schemas.openxmlformats.org/officeDocument/2006/relationships/image" Target="../media/image643.png"/><Relationship Id="rId4" Type="http://schemas.openxmlformats.org/officeDocument/2006/relationships/hyperlink" Target="https://www.informationweek.com/devops/programming-languages/why-vodafone-greece-devs-migrated-to-red-hats-quarkus/a/d-id/1337956" TargetMode="External"/><Relationship Id="rId5" Type="http://schemas.openxmlformats.org/officeDocument/2006/relationships/hyperlink" Target="https://quarkus.io/blog/vodafone-greece-replaces-spring-boo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72.xml"/><Relationship Id="rId3" Type="http://schemas.openxmlformats.org/officeDocument/2006/relationships/image" Target="../media/image637.png"/><Relationship Id="rId4" Type="http://schemas.openxmlformats.org/officeDocument/2006/relationships/hyperlink" Target="https://www.logicmonitor.com/blog/quarkus-vs-spring" TargetMode="External"/><Relationship Id="rId5" Type="http://schemas.openxmlformats.org/officeDocument/2006/relationships/hyperlink" Target="https://www.logicmonitor.com/blog/how-we-use-quarkus-with-kafka-in-our-multi-tenant-saas-architecture"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56.xml"/><Relationship Id="rId2" Type="http://schemas.openxmlformats.org/officeDocument/2006/relationships/notesSlide" Target="../notesSlides/notesSlide73.xml"/><Relationship Id="rId3" Type="http://schemas.openxmlformats.org/officeDocument/2006/relationships/image" Target="../media/image640.png"/><Relationship Id="rId4" Type="http://schemas.openxmlformats.org/officeDocument/2006/relationships/image" Target="../media/image639.png"/><Relationship Id="rId5" Type="http://schemas.openxmlformats.org/officeDocument/2006/relationships/image" Target="../media/image642.png"/><Relationship Id="rId6" Type="http://schemas.openxmlformats.org/officeDocument/2006/relationships/hyperlink" Target="https://horizons.carrefour.com/efficient-java-in-the-cloud-with-quarku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8.xml"/><Relationship Id="rId3" Type="http://schemas.openxmlformats.org/officeDocument/2006/relationships/image" Target="../media/image5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84" name="Shape 6184"/>
        <p:cNvGrpSpPr/>
        <p:nvPr/>
      </p:nvGrpSpPr>
      <p:grpSpPr>
        <a:xfrm>
          <a:off x="0" y="0"/>
          <a:ext cx="0" cy="0"/>
          <a:chOff x="0" y="0"/>
          <a:chExt cx="0" cy="0"/>
        </a:xfrm>
      </p:grpSpPr>
      <p:sp>
        <p:nvSpPr>
          <p:cNvPr id="6185" name="Google Shape;6185;p50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186" name="Google Shape;6186;p5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6187" name="Google Shape;6187;p502"/>
          <p:cNvSpPr txBox="1"/>
          <p:nvPr>
            <p:ph type="title"/>
          </p:nvPr>
        </p:nvSpPr>
        <p:spPr>
          <a:xfrm>
            <a:off x="1868975" y="4114800"/>
            <a:ext cx="3757500" cy="884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400" u="sng">
                <a:solidFill>
                  <a:schemeClr val="hlink"/>
                </a:solidFill>
                <a:hlinkClick r:id="rId3"/>
              </a:rPr>
              <a:t>https://videos.learning.redhat.com/media/Java+25th+Anniversary-+SKO2021+-+Sizzle+Reel+/1_m9p1173j</a:t>
            </a:r>
            <a:endParaRPr sz="1400"/>
          </a:p>
          <a:p>
            <a:pPr indent="0" lvl="0" marL="0" rtl="0" algn="ctr">
              <a:spcBef>
                <a:spcPts val="0"/>
              </a:spcBef>
              <a:spcAft>
                <a:spcPts val="0"/>
              </a:spcAft>
              <a:buNone/>
            </a:pPr>
            <a:r>
              <a:t/>
            </a:r>
            <a:endParaRPr sz="1400"/>
          </a:p>
        </p:txBody>
      </p:sp>
      <p:sp>
        <p:nvSpPr>
          <p:cNvPr id="6188" name="Google Shape;6188;p5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189" name="Google Shape;6189;p502"/>
          <p:cNvPicPr preferRelativeResize="0"/>
          <p:nvPr/>
        </p:nvPicPr>
        <p:blipFill>
          <a:blip r:embed="rId4">
            <a:alphaModFix/>
          </a:blip>
          <a:stretch>
            <a:fillRect/>
          </a:stretch>
        </p:blipFill>
        <p:spPr>
          <a:xfrm>
            <a:off x="1224375" y="1594600"/>
            <a:ext cx="4846099" cy="2229326"/>
          </a:xfrm>
          <a:prstGeom prst="rect">
            <a:avLst/>
          </a:prstGeom>
          <a:noFill/>
          <a:ln>
            <a:noFill/>
          </a:ln>
        </p:spPr>
      </p:pic>
      <p:sp>
        <p:nvSpPr>
          <p:cNvPr id="6190" name="Google Shape;6190;p502"/>
          <p:cNvSpPr txBox="1"/>
          <p:nvPr/>
        </p:nvSpPr>
        <p:spPr>
          <a:xfrm>
            <a:off x="6983375" y="4114800"/>
            <a:ext cx="3993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https://videos.learning.redhat.com/media/Quarkus+Overview+-+SKO2021+-+Sizzle+Reel+/1_k9eccopp</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6191" name="Google Shape;6191;p502"/>
          <p:cNvPicPr preferRelativeResize="0"/>
          <p:nvPr/>
        </p:nvPicPr>
        <p:blipFill>
          <a:blip r:embed="rId6">
            <a:alphaModFix/>
          </a:blip>
          <a:stretch>
            <a:fillRect/>
          </a:stretch>
        </p:blipFill>
        <p:spPr>
          <a:xfrm>
            <a:off x="7218854" y="1644750"/>
            <a:ext cx="3522333" cy="222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92" name="Shape 6392"/>
        <p:cNvGrpSpPr/>
        <p:nvPr/>
      </p:nvGrpSpPr>
      <p:grpSpPr>
        <a:xfrm>
          <a:off x="0" y="0"/>
          <a:ext cx="0" cy="0"/>
          <a:chOff x="0" y="0"/>
          <a:chExt cx="0" cy="0"/>
        </a:xfrm>
      </p:grpSpPr>
      <p:sp>
        <p:nvSpPr>
          <p:cNvPr id="6393" name="Google Shape;6393;p511"/>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Historical Enterprise Java Stack</a:t>
            </a:r>
            <a:endParaRPr sz="2700"/>
          </a:p>
        </p:txBody>
      </p:sp>
      <p:sp>
        <p:nvSpPr>
          <p:cNvPr id="6394" name="Google Shape;6394;p5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
        <p:nvSpPr>
          <p:cNvPr id="6395" name="Google Shape;6395;p5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6396" name="Google Shape;6396;p51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397" name="Google Shape;6397;p511"/>
          <p:cNvSpPr/>
          <p:nvPr/>
        </p:nvSpPr>
        <p:spPr>
          <a:xfrm>
            <a:off x="5563213" y="4564607"/>
            <a:ext cx="4362900" cy="436500"/>
          </a:xfrm>
          <a:prstGeom prst="rect">
            <a:avLst/>
          </a:prstGeom>
          <a:solidFill>
            <a:srgbClr val="234B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SemiBold"/>
                <a:ea typeface="Open Sans SemiBold"/>
                <a:cs typeface="Open Sans SemiBold"/>
                <a:sym typeface="Open Sans SemiBold"/>
              </a:rPr>
              <a:t>Operating System + Hardware/VM</a:t>
            </a:r>
            <a:endParaRPr sz="1800">
              <a:solidFill>
                <a:srgbClr val="FFFFFF"/>
              </a:solidFill>
              <a:latin typeface="Open Sans SemiBold"/>
              <a:ea typeface="Open Sans SemiBold"/>
              <a:cs typeface="Open Sans SemiBold"/>
              <a:sym typeface="Open Sans SemiBold"/>
            </a:endParaRPr>
          </a:p>
        </p:txBody>
      </p:sp>
      <p:sp>
        <p:nvSpPr>
          <p:cNvPr id="6398" name="Google Shape;6398;p511"/>
          <p:cNvSpPr/>
          <p:nvPr/>
        </p:nvSpPr>
        <p:spPr>
          <a:xfrm>
            <a:off x="5563213" y="4000287"/>
            <a:ext cx="4362900" cy="436500"/>
          </a:xfrm>
          <a:prstGeom prst="rect">
            <a:avLst/>
          </a:prstGeom>
          <a:solidFill>
            <a:srgbClr val="3570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SemiBold"/>
                <a:ea typeface="Open Sans SemiBold"/>
                <a:cs typeface="Open Sans SemiBold"/>
                <a:sym typeface="Open Sans SemiBold"/>
              </a:rPr>
              <a:t>Java Virtual Machine (Hotspot)</a:t>
            </a:r>
            <a:endParaRPr sz="1800">
              <a:solidFill>
                <a:srgbClr val="FFFFFF"/>
              </a:solidFill>
              <a:latin typeface="Open Sans SemiBold"/>
              <a:ea typeface="Open Sans SemiBold"/>
              <a:cs typeface="Open Sans SemiBold"/>
              <a:sym typeface="Open Sans SemiBold"/>
            </a:endParaRPr>
          </a:p>
        </p:txBody>
      </p:sp>
      <p:sp>
        <p:nvSpPr>
          <p:cNvPr id="6399" name="Google Shape;6399;p511"/>
          <p:cNvSpPr/>
          <p:nvPr/>
        </p:nvSpPr>
        <p:spPr>
          <a:xfrm>
            <a:off x="5563213" y="3419426"/>
            <a:ext cx="4362900" cy="436500"/>
          </a:xfrm>
          <a:prstGeom prst="rect">
            <a:avLst/>
          </a:prstGeom>
          <a:solidFill>
            <a:srgbClr val="469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SemiBold"/>
                <a:ea typeface="Open Sans SemiBold"/>
                <a:cs typeface="Open Sans SemiBold"/>
                <a:sym typeface="Open Sans SemiBold"/>
              </a:rPr>
              <a:t>Application Server</a:t>
            </a:r>
            <a:endParaRPr sz="1800">
              <a:solidFill>
                <a:srgbClr val="FFFFFF"/>
              </a:solidFill>
              <a:latin typeface="Open Sans SemiBold"/>
              <a:ea typeface="Open Sans SemiBold"/>
              <a:cs typeface="Open Sans SemiBold"/>
              <a:sym typeface="Open Sans SemiBold"/>
            </a:endParaRPr>
          </a:p>
        </p:txBody>
      </p:sp>
      <p:sp>
        <p:nvSpPr>
          <p:cNvPr id="6400" name="Google Shape;6400;p511"/>
          <p:cNvSpPr/>
          <p:nvPr/>
        </p:nvSpPr>
        <p:spPr>
          <a:xfrm>
            <a:off x="5563213" y="2210850"/>
            <a:ext cx="659700" cy="4365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6401" name="Google Shape;6401;p511"/>
          <p:cNvSpPr/>
          <p:nvPr/>
        </p:nvSpPr>
        <p:spPr>
          <a:xfrm>
            <a:off x="6477613" y="2210850"/>
            <a:ext cx="659700" cy="4365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6402" name="Google Shape;6402;p511"/>
          <p:cNvSpPr/>
          <p:nvPr/>
        </p:nvSpPr>
        <p:spPr>
          <a:xfrm>
            <a:off x="7370677" y="2210850"/>
            <a:ext cx="659700" cy="4365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6403" name="Google Shape;6403;p511"/>
          <p:cNvSpPr/>
          <p:nvPr/>
        </p:nvSpPr>
        <p:spPr>
          <a:xfrm>
            <a:off x="8306413" y="2210850"/>
            <a:ext cx="659700" cy="4365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6404" name="Google Shape;6404;p511"/>
          <p:cNvSpPr/>
          <p:nvPr/>
        </p:nvSpPr>
        <p:spPr>
          <a:xfrm>
            <a:off x="9220813" y="2210850"/>
            <a:ext cx="659700" cy="4365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6405" name="Google Shape;6405;p511"/>
          <p:cNvSpPr/>
          <p:nvPr/>
        </p:nvSpPr>
        <p:spPr>
          <a:xfrm>
            <a:off x="5563213" y="2809826"/>
            <a:ext cx="4362900" cy="436500"/>
          </a:xfrm>
          <a:prstGeom prst="rect">
            <a:avLst/>
          </a:prstGeom>
          <a:solidFill>
            <a:srgbClr val="90BF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Dynamic Application Frameworks</a:t>
            </a:r>
            <a:endParaRPr sz="1800">
              <a:latin typeface="Open Sans SemiBold"/>
              <a:ea typeface="Open Sans SemiBold"/>
              <a:cs typeface="Open Sans SemiBold"/>
              <a:sym typeface="Open Sans SemiBold"/>
            </a:endParaRPr>
          </a:p>
        </p:txBody>
      </p:sp>
      <p:sp>
        <p:nvSpPr>
          <p:cNvPr id="6406" name="Google Shape;6406;p511"/>
          <p:cNvSpPr txBox="1"/>
          <p:nvPr/>
        </p:nvSpPr>
        <p:spPr>
          <a:xfrm>
            <a:off x="2009838" y="2040150"/>
            <a:ext cx="3298800" cy="29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Architecture: </a:t>
            </a:r>
            <a:r>
              <a:rPr lang="en" sz="1800">
                <a:solidFill>
                  <a:srgbClr val="FF004A"/>
                </a:solidFill>
                <a:latin typeface="Red Hat Text Medium"/>
                <a:ea typeface="Red Hat Text Medium"/>
                <a:cs typeface="Red Hat Text Medium"/>
                <a:sym typeface="Red Hat Text Medium"/>
              </a:rPr>
              <a:t>Monoliths </a:t>
            </a:r>
            <a:br>
              <a:rPr lang="en" sz="1800">
                <a:solidFill>
                  <a:srgbClr val="FF004A"/>
                </a:solidFill>
                <a:latin typeface="Red Hat Text Medium"/>
                <a:ea typeface="Red Hat Text Medium"/>
                <a:cs typeface="Red Hat Text Medium"/>
                <a:sym typeface="Red Hat Text Medium"/>
              </a:rPr>
            </a:br>
            <a:br>
              <a:rPr lang="en" sz="1800">
                <a:solidFill>
                  <a:srgbClr val="FF004A"/>
                </a:solidFill>
                <a:latin typeface="Red Hat Text Medium"/>
                <a:ea typeface="Red Hat Text Medium"/>
                <a:cs typeface="Red Hat Text Medium"/>
                <a:sym typeface="Red Hat Text Medium"/>
              </a:rPr>
            </a:br>
            <a:r>
              <a:rPr lang="en" sz="1800">
                <a:solidFill>
                  <a:srgbClr val="3570B0"/>
                </a:solidFill>
                <a:latin typeface="Red Hat Text Medium"/>
                <a:ea typeface="Red Hat Text Medium"/>
                <a:cs typeface="Red Hat Text Medium"/>
                <a:sym typeface="Red Hat Text Medium"/>
              </a:rPr>
              <a:t>Deployment: </a:t>
            </a:r>
            <a:r>
              <a:rPr lang="en" sz="1800">
                <a:solidFill>
                  <a:srgbClr val="FF004A"/>
                </a:solidFill>
                <a:latin typeface="Red Hat Text Medium"/>
                <a:ea typeface="Red Hat Text Medium"/>
                <a:cs typeface="Red Hat Text Medium"/>
                <a:sym typeface="Red Hat Text Medium"/>
              </a:rPr>
              <a:t>multi-app, </a:t>
            </a:r>
            <a:br>
              <a:rPr lang="en" sz="1800">
                <a:solidFill>
                  <a:srgbClr val="FF004A"/>
                </a:solidFill>
                <a:latin typeface="Red Hat Text Medium"/>
                <a:ea typeface="Red Hat Text Medium"/>
                <a:cs typeface="Red Hat Text Medium"/>
                <a:sym typeface="Red Hat Text Medium"/>
              </a:rPr>
            </a:br>
            <a:r>
              <a:rPr lang="en" sz="1800">
                <a:solidFill>
                  <a:srgbClr val="FF004A"/>
                </a:solidFill>
                <a:latin typeface="Red Hat Text Medium"/>
                <a:ea typeface="Red Hat Text Medium"/>
                <a:cs typeface="Red Hat Text Medium"/>
                <a:sym typeface="Red Hat Text Medium"/>
              </a:rPr>
              <a:t>                           appserver</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App Lifecycle:  </a:t>
            </a:r>
            <a:r>
              <a:rPr lang="en" sz="1800">
                <a:solidFill>
                  <a:srgbClr val="FF004A"/>
                </a:solidFill>
                <a:latin typeface="Red Hat Text Medium"/>
                <a:ea typeface="Red Hat Text Medium"/>
                <a:cs typeface="Red Hat Text Medium"/>
                <a:sym typeface="Red Hat Text Medium"/>
              </a:rPr>
              <a:t>Months</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t/>
            </a:r>
            <a:endParaRPr sz="1800">
              <a:solidFill>
                <a:srgbClr val="3570B0"/>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Memory: </a:t>
            </a:r>
            <a:r>
              <a:rPr lang="en" sz="1800">
                <a:solidFill>
                  <a:srgbClr val="FF004A"/>
                </a:solidFill>
                <a:latin typeface="Red Hat Text Medium"/>
                <a:ea typeface="Red Hat Text Medium"/>
                <a:cs typeface="Red Hat Text Medium"/>
                <a:sym typeface="Red Hat Text Medium"/>
              </a:rPr>
              <a:t>        1GB+ RAM</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Startup Time:</a:t>
            </a:r>
            <a:r>
              <a:rPr lang="en" sz="1800">
                <a:solidFill>
                  <a:srgbClr val="FF004A"/>
                </a:solidFill>
                <a:latin typeface="Red Hat Text Medium"/>
                <a:ea typeface="Red Hat Text Medium"/>
                <a:cs typeface="Red Hat Text Medium"/>
                <a:sym typeface="Red Hat Text Medium"/>
              </a:rPr>
              <a:t> 10s of sec     </a:t>
            </a:r>
            <a:endParaRPr sz="1800">
              <a:solidFill>
                <a:srgbClr val="FF004A"/>
              </a:solidFill>
              <a:latin typeface="Red Hat Text Medium"/>
              <a:ea typeface="Red Hat Text Medium"/>
              <a:cs typeface="Red Hat Text Medium"/>
              <a:sym typeface="Red Hat Tex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10" name="Shape 6410"/>
        <p:cNvGrpSpPr/>
        <p:nvPr/>
      </p:nvGrpSpPr>
      <p:grpSpPr>
        <a:xfrm>
          <a:off x="0" y="0"/>
          <a:ext cx="0" cy="0"/>
          <a:chOff x="0" y="0"/>
          <a:chExt cx="0" cy="0"/>
        </a:xfrm>
      </p:grpSpPr>
      <p:pic>
        <p:nvPicPr>
          <p:cNvPr id="6411" name="Google Shape;6411;p512"/>
          <p:cNvPicPr preferRelativeResize="0"/>
          <p:nvPr/>
        </p:nvPicPr>
        <p:blipFill>
          <a:blip r:embed="rId3">
            <a:alphaModFix/>
          </a:blip>
          <a:stretch>
            <a:fillRect/>
          </a:stretch>
        </p:blipFill>
        <p:spPr>
          <a:xfrm>
            <a:off x="981650" y="739726"/>
            <a:ext cx="7746916" cy="1966510"/>
          </a:xfrm>
          <a:prstGeom prst="rect">
            <a:avLst/>
          </a:prstGeom>
          <a:noFill/>
          <a:ln>
            <a:noFill/>
          </a:ln>
          <a:effectLst>
            <a:outerShdw blurRad="371475" rotWithShape="0" algn="bl" dir="3900000" dist="47625">
              <a:srgbClr val="000000">
                <a:alpha val="50000"/>
              </a:srgbClr>
            </a:outerShdw>
          </a:effectLst>
        </p:spPr>
      </p:pic>
      <p:pic>
        <p:nvPicPr>
          <p:cNvPr id="6412" name="Google Shape;6412;p512"/>
          <p:cNvPicPr preferRelativeResize="0"/>
          <p:nvPr/>
        </p:nvPicPr>
        <p:blipFill>
          <a:blip r:embed="rId4">
            <a:alphaModFix/>
          </a:blip>
          <a:stretch>
            <a:fillRect/>
          </a:stretch>
        </p:blipFill>
        <p:spPr>
          <a:xfrm>
            <a:off x="981652" y="2768229"/>
            <a:ext cx="4379468" cy="3462004"/>
          </a:xfrm>
          <a:prstGeom prst="rect">
            <a:avLst/>
          </a:prstGeom>
          <a:noFill/>
          <a:ln>
            <a:noFill/>
          </a:ln>
          <a:effectLst>
            <a:outerShdw blurRad="371475" rotWithShape="0" algn="bl" dir="3900000" dist="47625">
              <a:srgbClr val="000000">
                <a:alpha val="50000"/>
              </a:srgbClr>
            </a:outerShdw>
          </a:effectLst>
        </p:spPr>
      </p:pic>
      <p:pic>
        <p:nvPicPr>
          <p:cNvPr id="6413" name="Google Shape;6413;p512"/>
          <p:cNvPicPr preferRelativeResize="0"/>
          <p:nvPr/>
        </p:nvPicPr>
        <p:blipFill>
          <a:blip r:embed="rId5">
            <a:alphaModFix/>
          </a:blip>
          <a:stretch>
            <a:fillRect/>
          </a:stretch>
        </p:blipFill>
        <p:spPr>
          <a:xfrm>
            <a:off x="5547195" y="2739910"/>
            <a:ext cx="6266130" cy="2473177"/>
          </a:xfrm>
          <a:prstGeom prst="rect">
            <a:avLst/>
          </a:prstGeom>
          <a:noFill/>
          <a:ln>
            <a:noFill/>
          </a:ln>
          <a:effectLst>
            <a:outerShdw blurRad="371475" rotWithShape="0" algn="bl" dir="3900000" dist="47625">
              <a:srgbClr val="000000">
                <a:alpha val="50000"/>
              </a:srgbClr>
            </a:outerShdw>
          </a:effectLst>
        </p:spPr>
      </p:pic>
      <p:pic>
        <p:nvPicPr>
          <p:cNvPr id="6414" name="Google Shape;6414;p512"/>
          <p:cNvPicPr preferRelativeResize="0"/>
          <p:nvPr/>
        </p:nvPicPr>
        <p:blipFill rotWithShape="1">
          <a:blip r:embed="rId6">
            <a:alphaModFix/>
          </a:blip>
          <a:srcRect b="17187" l="23523" r="23160" t="17410"/>
          <a:stretch/>
        </p:blipFill>
        <p:spPr>
          <a:xfrm>
            <a:off x="9042495" y="1448131"/>
            <a:ext cx="1033248" cy="665417"/>
          </a:xfrm>
          <a:prstGeom prst="rect">
            <a:avLst/>
          </a:prstGeom>
          <a:noFill/>
          <a:ln>
            <a:noFill/>
          </a:ln>
        </p:spPr>
      </p:pic>
      <p:pic>
        <p:nvPicPr>
          <p:cNvPr id="6415" name="Google Shape;6415;p512"/>
          <p:cNvPicPr preferRelativeResize="0"/>
          <p:nvPr/>
        </p:nvPicPr>
        <p:blipFill>
          <a:blip r:embed="rId7">
            <a:alphaModFix/>
          </a:blip>
          <a:stretch>
            <a:fillRect/>
          </a:stretch>
        </p:blipFill>
        <p:spPr>
          <a:xfrm>
            <a:off x="8421707" y="5596339"/>
            <a:ext cx="679100" cy="541897"/>
          </a:xfrm>
          <a:prstGeom prst="rect">
            <a:avLst/>
          </a:prstGeom>
          <a:noFill/>
          <a:ln>
            <a:noFill/>
          </a:ln>
        </p:spPr>
      </p:pic>
      <p:pic>
        <p:nvPicPr>
          <p:cNvPr id="6416" name="Google Shape;6416;p512"/>
          <p:cNvPicPr preferRelativeResize="0"/>
          <p:nvPr/>
        </p:nvPicPr>
        <p:blipFill>
          <a:blip r:embed="rId8">
            <a:alphaModFix/>
          </a:blip>
          <a:stretch>
            <a:fillRect/>
          </a:stretch>
        </p:blipFill>
        <p:spPr>
          <a:xfrm>
            <a:off x="2824327" y="6447812"/>
            <a:ext cx="351883" cy="283263"/>
          </a:xfrm>
          <a:prstGeom prst="rect">
            <a:avLst/>
          </a:prstGeom>
          <a:noFill/>
          <a:ln>
            <a:noFill/>
          </a:ln>
        </p:spPr>
      </p:pic>
      <p:sp>
        <p:nvSpPr>
          <p:cNvPr id="6417" name="Google Shape;6417;p512"/>
          <p:cNvSpPr/>
          <p:nvPr/>
        </p:nvSpPr>
        <p:spPr>
          <a:xfrm>
            <a:off x="10333794" y="4225875"/>
            <a:ext cx="1347900" cy="296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2" name="Shape 6422"/>
        <p:cNvGrpSpPr/>
        <p:nvPr/>
      </p:nvGrpSpPr>
      <p:grpSpPr>
        <a:xfrm>
          <a:off x="0" y="0"/>
          <a:ext cx="0" cy="0"/>
          <a:chOff x="0" y="0"/>
          <a:chExt cx="0" cy="0"/>
        </a:xfrm>
      </p:grpSpPr>
      <p:sp>
        <p:nvSpPr>
          <p:cNvPr id="6423" name="Google Shape;6423;p5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descr="Berlin Marathon 2010 – The Start | Natural Progression" id="6424" name="Google Shape;6424;p513"/>
          <p:cNvPicPr preferRelativeResize="0"/>
          <p:nvPr/>
        </p:nvPicPr>
        <p:blipFill>
          <a:blip r:embed="rId3">
            <a:alphaModFix/>
          </a:blip>
          <a:stretch>
            <a:fillRect/>
          </a:stretch>
        </p:blipFill>
        <p:spPr>
          <a:xfrm>
            <a:off x="992650" y="1213550"/>
            <a:ext cx="4298000" cy="3082450"/>
          </a:xfrm>
          <a:prstGeom prst="rect">
            <a:avLst/>
          </a:prstGeom>
          <a:noFill/>
          <a:ln>
            <a:noFill/>
          </a:ln>
        </p:spPr>
      </p:pic>
      <p:sp>
        <p:nvSpPr>
          <p:cNvPr id="6425" name="Google Shape;6425;p513"/>
          <p:cNvSpPr txBox="1"/>
          <p:nvPr/>
        </p:nvSpPr>
        <p:spPr>
          <a:xfrm>
            <a:off x="829850" y="4457175"/>
            <a:ext cx="4623600" cy="15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ed Hat Text"/>
                <a:ea typeface="Red Hat Text"/>
                <a:cs typeface="Red Hat Text"/>
                <a:sym typeface="Red Hat Text"/>
              </a:rPr>
              <a:t>Java design center </a:t>
            </a:r>
            <a:endParaRPr b="1" sz="20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600">
              <a:solidFill>
                <a:schemeClr val="dk1"/>
              </a:solidFill>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Throughput at the expense of footprint</a:t>
            </a:r>
            <a:endParaRPr sz="1600">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Long running at expense of startup speed</a:t>
            </a:r>
            <a:endParaRPr sz="1600">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Rich, dynamic behaviour for mutable systems</a:t>
            </a:r>
            <a:endParaRPr sz="1600">
              <a:latin typeface="Red Hat Text"/>
              <a:ea typeface="Red Hat Text"/>
              <a:cs typeface="Red Hat Text"/>
              <a:sym typeface="Red Hat Text"/>
            </a:endParaRPr>
          </a:p>
        </p:txBody>
      </p:sp>
      <p:pic>
        <p:nvPicPr>
          <p:cNvPr id="6426" name="Google Shape;6426;p513"/>
          <p:cNvPicPr preferRelativeResize="0"/>
          <p:nvPr/>
        </p:nvPicPr>
        <p:blipFill>
          <a:blip r:embed="rId4">
            <a:alphaModFix/>
          </a:blip>
          <a:stretch>
            <a:fillRect/>
          </a:stretch>
        </p:blipFill>
        <p:spPr>
          <a:xfrm>
            <a:off x="6864225" y="1213550"/>
            <a:ext cx="4623660" cy="3082451"/>
          </a:xfrm>
          <a:prstGeom prst="rect">
            <a:avLst/>
          </a:prstGeom>
          <a:noFill/>
          <a:ln>
            <a:noFill/>
          </a:ln>
        </p:spPr>
      </p:pic>
      <p:sp>
        <p:nvSpPr>
          <p:cNvPr id="6427" name="Google Shape;6427;p513"/>
          <p:cNvSpPr txBox="1"/>
          <p:nvPr/>
        </p:nvSpPr>
        <p:spPr>
          <a:xfrm>
            <a:off x="6966875" y="4572663"/>
            <a:ext cx="4521000" cy="14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ed Hat Text"/>
                <a:ea typeface="Red Hat Text"/>
                <a:cs typeface="Red Hat Text"/>
                <a:sym typeface="Red Hat Text"/>
              </a:rPr>
              <a:t>Cloud-native design center</a:t>
            </a:r>
            <a:endParaRPr b="1" sz="20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600">
              <a:solidFill>
                <a:schemeClr val="dk1"/>
              </a:solidFill>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Throughput solved by scaling</a:t>
            </a:r>
            <a:endParaRPr sz="1600">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Ephemeral, immutable systems</a:t>
            </a:r>
            <a:endParaRPr sz="1600">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Footprint and performance matter</a:t>
            </a:r>
            <a:endParaRPr sz="1600">
              <a:latin typeface="Red Hat Text"/>
              <a:ea typeface="Red Hat Text"/>
              <a:cs typeface="Red Hat Text"/>
              <a:sym typeface="Red Hat Text"/>
            </a:endParaRPr>
          </a:p>
        </p:txBody>
      </p:sp>
      <p:sp>
        <p:nvSpPr>
          <p:cNvPr id="6428" name="Google Shape;6428;p513"/>
          <p:cNvSpPr txBox="1"/>
          <p:nvPr>
            <p:ph idx="4294967295" type="title"/>
          </p:nvPr>
        </p:nvSpPr>
        <p:spPr>
          <a:xfrm>
            <a:off x="916450" y="382542"/>
            <a:ext cx="11360700" cy="76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Java impedance mismatch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32" name="Shape 6432"/>
        <p:cNvGrpSpPr/>
        <p:nvPr/>
      </p:nvGrpSpPr>
      <p:grpSpPr>
        <a:xfrm>
          <a:off x="0" y="0"/>
          <a:ext cx="0" cy="0"/>
          <a:chOff x="0" y="0"/>
          <a:chExt cx="0" cy="0"/>
        </a:xfrm>
      </p:grpSpPr>
      <p:pic>
        <p:nvPicPr>
          <p:cNvPr id="6433" name="Google Shape;6433;p514"/>
          <p:cNvPicPr preferRelativeResize="0"/>
          <p:nvPr/>
        </p:nvPicPr>
        <p:blipFill>
          <a:blip r:embed="rId3">
            <a:alphaModFix/>
          </a:blip>
          <a:stretch>
            <a:fillRect/>
          </a:stretch>
        </p:blipFill>
        <p:spPr>
          <a:xfrm>
            <a:off x="30" y="-762000"/>
            <a:ext cx="12192000" cy="7915026"/>
          </a:xfrm>
          <a:prstGeom prst="rect">
            <a:avLst/>
          </a:prstGeom>
          <a:noFill/>
          <a:ln>
            <a:noFill/>
          </a:ln>
        </p:spPr>
      </p:pic>
      <p:sp>
        <p:nvSpPr>
          <p:cNvPr id="6434" name="Google Shape;6434;p514"/>
          <p:cNvSpPr txBox="1"/>
          <p:nvPr/>
        </p:nvSpPr>
        <p:spPr>
          <a:xfrm>
            <a:off x="228600" y="304800"/>
            <a:ext cx="4402200" cy="30000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3000">
                <a:solidFill>
                  <a:srgbClr val="FFFFFF"/>
                </a:solidFill>
                <a:latin typeface="Red Hat Text Medium"/>
                <a:ea typeface="Red Hat Text Medium"/>
                <a:cs typeface="Red Hat Text Medium"/>
                <a:sym typeface="Red Hat Text Medium"/>
              </a:rPr>
              <a:t>Rich dynamic behavior built for </a:t>
            </a:r>
            <a:r>
              <a:rPr b="1" lang="en" sz="3000">
                <a:solidFill>
                  <a:srgbClr val="FFFFFF"/>
                </a:solidFill>
                <a:latin typeface="Red Hat Text"/>
                <a:ea typeface="Red Hat Text"/>
                <a:cs typeface="Red Hat Text"/>
                <a:sym typeface="Red Hat Text"/>
              </a:rPr>
              <a:t>mutable</a:t>
            </a:r>
            <a:r>
              <a:rPr lang="en" sz="3000">
                <a:solidFill>
                  <a:srgbClr val="FFFFFF"/>
                </a:solidFill>
                <a:latin typeface="Red Hat Text Medium"/>
                <a:ea typeface="Red Hat Text Medium"/>
                <a:cs typeface="Red Hat Text Medium"/>
                <a:sym typeface="Red Hat Text Medium"/>
              </a:rPr>
              <a:t> systems</a:t>
            </a:r>
            <a:endParaRPr sz="2400">
              <a:solidFill>
                <a:srgbClr val="FFFFFF"/>
              </a:solidFill>
            </a:endParaRPr>
          </a:p>
        </p:txBody>
      </p:sp>
      <p:sp>
        <p:nvSpPr>
          <p:cNvPr id="6435" name="Google Shape;6435;p514"/>
          <p:cNvSpPr txBox="1"/>
          <p:nvPr/>
        </p:nvSpPr>
        <p:spPr>
          <a:xfrm>
            <a:off x="8766725" y="4344525"/>
            <a:ext cx="3000000" cy="3000000"/>
          </a:xfrm>
          <a:prstGeom prst="rect">
            <a:avLst/>
          </a:prstGeom>
          <a:noFill/>
          <a:ln>
            <a:noFill/>
          </a:ln>
        </p:spPr>
        <p:txBody>
          <a:bodyPr anchorCtr="0" anchor="t" bIns="91425" lIns="91425" spcFirstLastPara="1" rIns="91425" wrap="square" tIns="91425">
            <a:noAutofit/>
          </a:bodyPr>
          <a:lstStyle/>
          <a:p>
            <a:pPr indent="0" lvl="0" marL="0" rtl="0" algn="r">
              <a:lnSpc>
                <a:spcPct val="140000"/>
              </a:lnSpc>
              <a:spcBef>
                <a:spcPts val="0"/>
              </a:spcBef>
              <a:spcAft>
                <a:spcPts val="500"/>
              </a:spcAft>
              <a:buNone/>
            </a:pPr>
            <a:r>
              <a:rPr lang="en" sz="3400">
                <a:solidFill>
                  <a:srgbClr val="FFFFFF"/>
                </a:solidFill>
                <a:latin typeface="Red Hat Text"/>
                <a:ea typeface="Red Hat Text"/>
                <a:cs typeface="Red Hat Text"/>
                <a:sym typeface="Red Hat Text"/>
              </a:rPr>
              <a:t>Yet containers are primarily </a:t>
            </a:r>
            <a:r>
              <a:rPr b="1" lang="en" sz="3400">
                <a:solidFill>
                  <a:srgbClr val="FFFFFF"/>
                </a:solidFill>
                <a:latin typeface="Red Hat Text"/>
                <a:ea typeface="Red Hat Text"/>
                <a:cs typeface="Red Hat Text"/>
                <a:sym typeface="Red Hat Text"/>
              </a:rPr>
              <a:t>immutable</a:t>
            </a:r>
            <a:endParaRPr b="1" sz="3400">
              <a:solidFill>
                <a:srgbClr val="FFFFFF"/>
              </a:solidFill>
              <a:latin typeface="Red Hat Text"/>
              <a:ea typeface="Red Hat Text"/>
              <a:cs typeface="Red Hat Text"/>
              <a:sym typeface="Red Hat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9" name="Shape 6439"/>
        <p:cNvGrpSpPr/>
        <p:nvPr/>
      </p:nvGrpSpPr>
      <p:grpSpPr>
        <a:xfrm>
          <a:off x="0" y="0"/>
          <a:ext cx="0" cy="0"/>
          <a:chOff x="0" y="0"/>
          <a:chExt cx="0" cy="0"/>
        </a:xfrm>
      </p:grpSpPr>
      <p:sp>
        <p:nvSpPr>
          <p:cNvPr id="6440" name="Google Shape;6440;p515"/>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441" name="Google Shape;6441;p515"/>
          <p:cNvSpPr txBox="1"/>
          <p:nvPr/>
        </p:nvSpPr>
        <p:spPr>
          <a:xfrm>
            <a:off x="1149900" y="445025"/>
            <a:ext cx="11474700" cy="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Red Hat Text"/>
                <a:ea typeface="Red Hat Text"/>
                <a:cs typeface="Red Hat Text"/>
                <a:sym typeface="Red Hat Text"/>
              </a:rPr>
              <a:t>How important is containers for developers?</a:t>
            </a:r>
            <a:endParaRPr sz="2800">
              <a:solidFill>
                <a:srgbClr val="000000"/>
              </a:solidFill>
              <a:latin typeface="Red Hat Text"/>
              <a:ea typeface="Red Hat Text"/>
              <a:cs typeface="Red Hat Text"/>
              <a:sym typeface="Red Hat Text"/>
            </a:endParaRPr>
          </a:p>
        </p:txBody>
      </p:sp>
      <p:sp>
        <p:nvSpPr>
          <p:cNvPr id="6442" name="Google Shape;6442;p515"/>
          <p:cNvSpPr txBox="1"/>
          <p:nvPr/>
        </p:nvSpPr>
        <p:spPr>
          <a:xfrm>
            <a:off x="4654887" y="4886286"/>
            <a:ext cx="6831900" cy="7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2800">
                <a:latin typeface="Red Hat Text"/>
                <a:ea typeface="Red Hat Text"/>
                <a:cs typeface="Red Hat Text"/>
                <a:sym typeface="Red Hat Text"/>
              </a:rPr>
              <a:t>n=2,500 | Source: IDC PaasView and the Developer 2019</a:t>
            </a:r>
            <a:endParaRPr baseline="30000" sz="2800">
              <a:latin typeface="Red Hat Text"/>
              <a:ea typeface="Red Hat Text"/>
              <a:cs typeface="Red Hat Text"/>
              <a:sym typeface="Red Hat Text"/>
            </a:endParaRPr>
          </a:p>
        </p:txBody>
      </p:sp>
      <p:sp>
        <p:nvSpPr>
          <p:cNvPr id="6443" name="Google Shape;6443;p515"/>
          <p:cNvSpPr txBox="1"/>
          <p:nvPr/>
        </p:nvSpPr>
        <p:spPr>
          <a:xfrm>
            <a:off x="311700" y="1928150"/>
            <a:ext cx="4040100" cy="20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2950">
                <a:solidFill>
                  <a:srgbClr val="000000"/>
                </a:solidFill>
                <a:latin typeface="Red Hat Text"/>
                <a:ea typeface="Red Hat Text"/>
                <a:cs typeface="Red Hat Text"/>
                <a:sym typeface="Red Hat Text"/>
              </a:rPr>
              <a:t>“The popularity of Java and the emerging use of containers suggest the need to optimize the deployment of Java in container-native and Kubernetes-native environments”</a:t>
            </a:r>
            <a:endParaRPr baseline="30000" sz="2950">
              <a:solidFill>
                <a:srgbClr val="000000"/>
              </a:solidFill>
              <a:latin typeface="Red Hat Text"/>
              <a:ea typeface="Red Hat Text"/>
              <a:cs typeface="Red Hat Text"/>
              <a:sym typeface="Red Hat Text"/>
            </a:endParaRPr>
          </a:p>
          <a:p>
            <a:pPr indent="0" lvl="0" marL="0" rtl="0" algn="l">
              <a:spcBef>
                <a:spcPts val="0"/>
              </a:spcBef>
              <a:spcAft>
                <a:spcPts val="0"/>
              </a:spcAft>
              <a:buNone/>
            </a:pPr>
            <a:r>
              <a:rPr baseline="30000" i="1" lang="en" sz="2950">
                <a:solidFill>
                  <a:srgbClr val="000000"/>
                </a:solidFill>
                <a:latin typeface="Red Hat Text"/>
                <a:ea typeface="Red Hat Text"/>
                <a:cs typeface="Red Hat Text"/>
                <a:sym typeface="Red Hat Text"/>
              </a:rPr>
              <a:t>IDC - Red Hat Quarkus Lab Validation</a:t>
            </a:r>
            <a:endParaRPr baseline="30000" i="1" sz="2950">
              <a:solidFill>
                <a:srgbClr val="000000"/>
              </a:solidFill>
              <a:latin typeface="Red Hat Text"/>
              <a:ea typeface="Red Hat Text"/>
              <a:cs typeface="Red Hat Text"/>
              <a:sym typeface="Red Hat Text"/>
            </a:endParaRPr>
          </a:p>
        </p:txBody>
      </p:sp>
      <p:sp>
        <p:nvSpPr>
          <p:cNvPr id="6444" name="Google Shape;6444;p515"/>
          <p:cNvSpPr txBox="1"/>
          <p:nvPr/>
        </p:nvSpPr>
        <p:spPr>
          <a:xfrm>
            <a:off x="4654887" y="1158441"/>
            <a:ext cx="7032600" cy="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25000" lang="en" sz="2700">
                <a:latin typeface="Red Hat Text"/>
                <a:ea typeface="Red Hat Text"/>
                <a:cs typeface="Red Hat Text"/>
                <a:sym typeface="Red Hat Text"/>
              </a:rPr>
              <a:t>Figure 2: Percent of developers who use containers for net new apps.</a:t>
            </a:r>
            <a:endParaRPr baseline="-25000" sz="2700">
              <a:latin typeface="Red Hat Text"/>
              <a:ea typeface="Red Hat Text"/>
              <a:cs typeface="Red Hat Text"/>
              <a:sym typeface="Red Hat Text"/>
            </a:endParaRPr>
          </a:p>
        </p:txBody>
      </p:sp>
      <p:pic>
        <p:nvPicPr>
          <p:cNvPr id="6445" name="Google Shape;6445;p515"/>
          <p:cNvPicPr preferRelativeResize="0"/>
          <p:nvPr/>
        </p:nvPicPr>
        <p:blipFill>
          <a:blip r:embed="rId3">
            <a:alphaModFix/>
          </a:blip>
          <a:stretch>
            <a:fillRect/>
          </a:stretch>
        </p:blipFill>
        <p:spPr>
          <a:xfrm>
            <a:off x="4557049" y="2134936"/>
            <a:ext cx="5182298" cy="25461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9" name="Shape 6449"/>
        <p:cNvGrpSpPr/>
        <p:nvPr/>
      </p:nvGrpSpPr>
      <p:grpSpPr>
        <a:xfrm>
          <a:off x="0" y="0"/>
          <a:ext cx="0" cy="0"/>
          <a:chOff x="0" y="0"/>
          <a:chExt cx="0" cy="0"/>
        </a:xfrm>
      </p:grpSpPr>
      <p:sp>
        <p:nvSpPr>
          <p:cNvPr id="6450" name="Google Shape;6450;p51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SzPts val="1000"/>
              <a:buNone/>
            </a:pPr>
            <a:r>
              <a:rPr lang="en"/>
              <a:t>State of Java in the Cloud</a:t>
            </a:r>
            <a:endParaRPr/>
          </a:p>
        </p:txBody>
      </p:sp>
      <p:sp>
        <p:nvSpPr>
          <p:cNvPr id="6451" name="Google Shape;6451;p516"/>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100"/>
              <a:buFont typeface="Arial"/>
              <a:buNone/>
            </a:pPr>
            <a:r>
              <a:rPr lang="en" sz="2700">
                <a:solidFill>
                  <a:srgbClr val="000000"/>
                </a:solidFill>
              </a:rPr>
              <a:t>Java and containers: The hidden truth</a:t>
            </a:r>
            <a:endParaRPr sz="2700">
              <a:solidFill>
                <a:srgbClr val="000000"/>
              </a:solidFill>
            </a:endParaRPr>
          </a:p>
          <a:p>
            <a:pPr indent="0" lvl="0" marL="0" rtl="0" algn="l">
              <a:lnSpc>
                <a:spcPct val="130000"/>
              </a:lnSpc>
              <a:spcBef>
                <a:spcPts val="0"/>
              </a:spcBef>
              <a:spcAft>
                <a:spcPts val="0"/>
              </a:spcAft>
              <a:buSzPts val="3400"/>
              <a:buNone/>
            </a:pPr>
            <a:r>
              <a:t/>
            </a:r>
            <a:endParaRPr/>
          </a:p>
        </p:txBody>
      </p:sp>
      <p:sp>
        <p:nvSpPr>
          <p:cNvPr id="6452" name="Google Shape;6452;p5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453" name="Google Shape;6453;p516"/>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6454" name="Google Shape;6454;p516"/>
          <p:cNvSpPr/>
          <p:nvPr/>
        </p:nvSpPr>
        <p:spPr>
          <a:xfrm>
            <a:off x="1393950" y="5230997"/>
            <a:ext cx="8862300" cy="666300"/>
          </a:xfrm>
          <a:prstGeom prst="rect">
            <a:avLst/>
          </a:prstGeom>
          <a:solidFill>
            <a:srgbClr val="FF004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Container platform</a:t>
            </a:r>
            <a:endParaRPr b="0" i="0" sz="2300" u="none" cap="none" strike="noStrike">
              <a:solidFill>
                <a:srgbClr val="FFFFFF"/>
              </a:solidFill>
              <a:latin typeface="Open Sans Light"/>
              <a:ea typeface="Open Sans Light"/>
              <a:cs typeface="Open Sans Light"/>
              <a:sym typeface="Open Sans Light"/>
            </a:endParaRPr>
          </a:p>
        </p:txBody>
      </p:sp>
      <p:sp>
        <p:nvSpPr>
          <p:cNvPr id="6455" name="Google Shape;6455;p516"/>
          <p:cNvSpPr/>
          <p:nvPr/>
        </p:nvSpPr>
        <p:spPr>
          <a:xfrm>
            <a:off x="4423114" y="1749200"/>
            <a:ext cx="2804100" cy="3412800"/>
          </a:xfrm>
          <a:prstGeom prst="rect">
            <a:avLst/>
          </a:prstGeom>
          <a:solidFill>
            <a:srgbClr val="0B5394"/>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Compute node</a:t>
            </a:r>
            <a:endParaRPr b="0" i="0" sz="2300" u="none" cap="none" strike="noStrike">
              <a:solidFill>
                <a:srgbClr val="FFFFFF"/>
              </a:solidFill>
              <a:latin typeface="Open Sans Light"/>
              <a:ea typeface="Open Sans Light"/>
              <a:cs typeface="Open Sans Light"/>
              <a:sym typeface="Open Sans Light"/>
            </a:endParaRPr>
          </a:p>
        </p:txBody>
      </p:sp>
      <p:sp>
        <p:nvSpPr>
          <p:cNvPr id="6456" name="Google Shape;6456;p516"/>
          <p:cNvSpPr/>
          <p:nvPr/>
        </p:nvSpPr>
        <p:spPr>
          <a:xfrm>
            <a:off x="4606133" y="1901928"/>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6457" name="Google Shape;6457;p516"/>
          <p:cNvSpPr/>
          <p:nvPr/>
        </p:nvSpPr>
        <p:spPr>
          <a:xfrm>
            <a:off x="4606133" y="2297573"/>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6458" name="Google Shape;6458;p516"/>
          <p:cNvSpPr/>
          <p:nvPr/>
        </p:nvSpPr>
        <p:spPr>
          <a:xfrm>
            <a:off x="4606133" y="2693218"/>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6459" name="Google Shape;6459;p516"/>
          <p:cNvSpPr/>
          <p:nvPr/>
        </p:nvSpPr>
        <p:spPr>
          <a:xfrm>
            <a:off x="4606133" y="3088863"/>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6460" name="Google Shape;6460;p516"/>
          <p:cNvSpPr/>
          <p:nvPr/>
        </p:nvSpPr>
        <p:spPr>
          <a:xfrm>
            <a:off x="4606133" y="3484509"/>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6461" name="Google Shape;6461;p516"/>
          <p:cNvSpPr/>
          <p:nvPr/>
        </p:nvSpPr>
        <p:spPr>
          <a:xfrm>
            <a:off x="4606133" y="3880154"/>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6462" name="Google Shape;6462;p516"/>
          <p:cNvSpPr/>
          <p:nvPr/>
        </p:nvSpPr>
        <p:spPr>
          <a:xfrm>
            <a:off x="4606133" y="4275799"/>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6463" name="Google Shape;6463;p516"/>
          <p:cNvSpPr/>
          <p:nvPr/>
        </p:nvSpPr>
        <p:spPr>
          <a:xfrm>
            <a:off x="7452277" y="1749200"/>
            <a:ext cx="2804100" cy="3412800"/>
          </a:xfrm>
          <a:prstGeom prst="rect">
            <a:avLst/>
          </a:prstGeom>
          <a:solidFill>
            <a:srgbClr val="0B5394"/>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Compute node</a:t>
            </a:r>
            <a:endParaRPr b="0" i="0" sz="2300" u="none" cap="none" strike="noStrike">
              <a:solidFill>
                <a:srgbClr val="FFFFFF"/>
              </a:solidFill>
              <a:latin typeface="Open Sans Light"/>
              <a:ea typeface="Open Sans Light"/>
              <a:cs typeface="Open Sans Light"/>
              <a:sym typeface="Open Sans Light"/>
            </a:endParaRPr>
          </a:p>
        </p:txBody>
      </p:sp>
      <p:sp>
        <p:nvSpPr>
          <p:cNvPr id="6464" name="Google Shape;6464;p516"/>
          <p:cNvSpPr/>
          <p:nvPr/>
        </p:nvSpPr>
        <p:spPr>
          <a:xfrm>
            <a:off x="7635279" y="1901928"/>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65" name="Google Shape;6465;p516"/>
          <p:cNvSpPr/>
          <p:nvPr/>
        </p:nvSpPr>
        <p:spPr>
          <a:xfrm>
            <a:off x="8947467" y="1901928"/>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66" name="Google Shape;6466;p516"/>
          <p:cNvSpPr/>
          <p:nvPr/>
        </p:nvSpPr>
        <p:spPr>
          <a:xfrm>
            <a:off x="7635279" y="2297573"/>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67" name="Google Shape;6467;p516"/>
          <p:cNvSpPr/>
          <p:nvPr/>
        </p:nvSpPr>
        <p:spPr>
          <a:xfrm>
            <a:off x="8947467" y="2297573"/>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68" name="Google Shape;6468;p516"/>
          <p:cNvSpPr/>
          <p:nvPr/>
        </p:nvSpPr>
        <p:spPr>
          <a:xfrm>
            <a:off x="7635279" y="2693218"/>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69" name="Google Shape;6469;p516"/>
          <p:cNvSpPr/>
          <p:nvPr/>
        </p:nvSpPr>
        <p:spPr>
          <a:xfrm>
            <a:off x="8947467" y="2693218"/>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70" name="Google Shape;6470;p516"/>
          <p:cNvSpPr/>
          <p:nvPr/>
        </p:nvSpPr>
        <p:spPr>
          <a:xfrm>
            <a:off x="7635279" y="3088863"/>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71" name="Google Shape;6471;p516"/>
          <p:cNvSpPr/>
          <p:nvPr/>
        </p:nvSpPr>
        <p:spPr>
          <a:xfrm>
            <a:off x="8947467" y="3088863"/>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72" name="Google Shape;6472;p516"/>
          <p:cNvSpPr/>
          <p:nvPr/>
        </p:nvSpPr>
        <p:spPr>
          <a:xfrm>
            <a:off x="7635279" y="3484509"/>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73" name="Google Shape;6473;p516"/>
          <p:cNvSpPr/>
          <p:nvPr/>
        </p:nvSpPr>
        <p:spPr>
          <a:xfrm>
            <a:off x="8947467" y="3484509"/>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74" name="Google Shape;6474;p516"/>
          <p:cNvSpPr/>
          <p:nvPr/>
        </p:nvSpPr>
        <p:spPr>
          <a:xfrm>
            <a:off x="7635279" y="3880154"/>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75" name="Google Shape;6475;p516"/>
          <p:cNvSpPr/>
          <p:nvPr/>
        </p:nvSpPr>
        <p:spPr>
          <a:xfrm>
            <a:off x="8947467" y="3880154"/>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76" name="Google Shape;6476;p516"/>
          <p:cNvSpPr/>
          <p:nvPr/>
        </p:nvSpPr>
        <p:spPr>
          <a:xfrm>
            <a:off x="7635279" y="4275799"/>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77" name="Google Shape;6477;p516"/>
          <p:cNvSpPr/>
          <p:nvPr/>
        </p:nvSpPr>
        <p:spPr>
          <a:xfrm>
            <a:off x="8947467" y="4275799"/>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6478" name="Google Shape;6478;p516"/>
          <p:cNvSpPr/>
          <p:nvPr/>
        </p:nvSpPr>
        <p:spPr>
          <a:xfrm>
            <a:off x="1393950" y="1749200"/>
            <a:ext cx="2804100" cy="3412800"/>
          </a:xfrm>
          <a:prstGeom prst="rect">
            <a:avLst/>
          </a:prstGeom>
          <a:solidFill>
            <a:srgbClr val="0B5394"/>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Compute node</a:t>
            </a:r>
            <a:endParaRPr b="0" i="0" sz="2300" u="none" cap="none" strike="noStrike">
              <a:solidFill>
                <a:srgbClr val="FFFFFF"/>
              </a:solidFill>
              <a:latin typeface="Open Sans Light"/>
              <a:ea typeface="Open Sans Light"/>
              <a:cs typeface="Open Sans Light"/>
              <a:sym typeface="Open Sans Light"/>
            </a:endParaRPr>
          </a:p>
        </p:txBody>
      </p:sp>
      <p:grpSp>
        <p:nvGrpSpPr>
          <p:cNvPr id="6479" name="Google Shape;6479;p516"/>
          <p:cNvGrpSpPr/>
          <p:nvPr/>
        </p:nvGrpSpPr>
        <p:grpSpPr>
          <a:xfrm>
            <a:off x="1577119" y="1901914"/>
            <a:ext cx="2438387" cy="495779"/>
            <a:chOff x="1496875" y="820725"/>
            <a:chExt cx="1748700" cy="393600"/>
          </a:xfrm>
        </p:grpSpPr>
        <p:sp>
          <p:nvSpPr>
            <p:cNvPr id="6480" name="Google Shape;6480;p516"/>
            <p:cNvSpPr/>
            <p:nvPr/>
          </p:nvSpPr>
          <p:spPr>
            <a:xfrm>
              <a:off x="1496875" y="820725"/>
              <a:ext cx="1748700" cy="3936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HotSpot</a:t>
              </a:r>
              <a:endParaRPr b="0" i="0" sz="2300" u="none" cap="none" strike="noStrike">
                <a:solidFill>
                  <a:srgbClr val="FFFFFF"/>
                </a:solidFill>
                <a:latin typeface="Open Sans Light"/>
                <a:ea typeface="Open Sans Light"/>
                <a:cs typeface="Open Sans Light"/>
                <a:sym typeface="Open Sans Light"/>
              </a:endParaRPr>
            </a:p>
          </p:txBody>
        </p:sp>
        <p:sp>
          <p:nvSpPr>
            <p:cNvPr id="6481" name="Google Shape;6481;p516"/>
            <p:cNvSpPr/>
            <p:nvPr/>
          </p:nvSpPr>
          <p:spPr>
            <a:xfrm>
              <a:off x="2536775" y="870525"/>
              <a:ext cx="639000" cy="2940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Heap</a:t>
              </a:r>
              <a:endParaRPr b="0" i="0" sz="2300" u="none" cap="none" strike="noStrike">
                <a:solidFill>
                  <a:srgbClr val="FFFFFF"/>
                </a:solidFill>
                <a:latin typeface="Open Sans Light"/>
                <a:ea typeface="Open Sans Light"/>
                <a:cs typeface="Open Sans Light"/>
                <a:sym typeface="Open Sans Light"/>
              </a:endParaRPr>
            </a:p>
          </p:txBody>
        </p:sp>
      </p:grpSp>
      <p:grpSp>
        <p:nvGrpSpPr>
          <p:cNvPr id="6482" name="Google Shape;6482;p516"/>
          <p:cNvGrpSpPr/>
          <p:nvPr/>
        </p:nvGrpSpPr>
        <p:grpSpPr>
          <a:xfrm>
            <a:off x="1577119" y="2627831"/>
            <a:ext cx="2438387" cy="495779"/>
            <a:chOff x="1496875" y="820725"/>
            <a:chExt cx="1748700" cy="393600"/>
          </a:xfrm>
        </p:grpSpPr>
        <p:sp>
          <p:nvSpPr>
            <p:cNvPr id="6483" name="Google Shape;6483;p516"/>
            <p:cNvSpPr/>
            <p:nvPr/>
          </p:nvSpPr>
          <p:spPr>
            <a:xfrm>
              <a:off x="1496875" y="820725"/>
              <a:ext cx="1748700" cy="3936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HotSpot</a:t>
              </a:r>
              <a:endParaRPr b="0" i="0" sz="2300" u="none" cap="none" strike="noStrike">
                <a:solidFill>
                  <a:srgbClr val="FFFFFF"/>
                </a:solidFill>
                <a:latin typeface="Open Sans Light"/>
                <a:ea typeface="Open Sans Light"/>
                <a:cs typeface="Open Sans Light"/>
                <a:sym typeface="Open Sans Light"/>
              </a:endParaRPr>
            </a:p>
          </p:txBody>
        </p:sp>
        <p:sp>
          <p:nvSpPr>
            <p:cNvPr id="6484" name="Google Shape;6484;p516"/>
            <p:cNvSpPr/>
            <p:nvPr/>
          </p:nvSpPr>
          <p:spPr>
            <a:xfrm>
              <a:off x="2536775" y="870525"/>
              <a:ext cx="639000" cy="2940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Heap</a:t>
              </a:r>
              <a:endParaRPr b="0" i="0" sz="2300" u="none" cap="none" strike="noStrike">
                <a:solidFill>
                  <a:srgbClr val="FFFFFF"/>
                </a:solidFill>
                <a:latin typeface="Open Sans Light"/>
                <a:ea typeface="Open Sans Light"/>
                <a:cs typeface="Open Sans Light"/>
                <a:sym typeface="Open Sans Light"/>
              </a:endParaRPr>
            </a:p>
          </p:txBody>
        </p:sp>
      </p:grpSp>
      <p:grpSp>
        <p:nvGrpSpPr>
          <p:cNvPr id="6485" name="Google Shape;6485;p516"/>
          <p:cNvGrpSpPr/>
          <p:nvPr/>
        </p:nvGrpSpPr>
        <p:grpSpPr>
          <a:xfrm>
            <a:off x="1577119" y="3353747"/>
            <a:ext cx="2438387" cy="495779"/>
            <a:chOff x="1496875" y="820725"/>
            <a:chExt cx="1748700" cy="393600"/>
          </a:xfrm>
        </p:grpSpPr>
        <p:sp>
          <p:nvSpPr>
            <p:cNvPr id="6486" name="Google Shape;6486;p516"/>
            <p:cNvSpPr/>
            <p:nvPr/>
          </p:nvSpPr>
          <p:spPr>
            <a:xfrm>
              <a:off x="1496875" y="820725"/>
              <a:ext cx="1748700" cy="3936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HotSpot</a:t>
              </a:r>
              <a:endParaRPr b="0" i="0" sz="2300" u="none" cap="none" strike="noStrike">
                <a:solidFill>
                  <a:srgbClr val="FFFFFF"/>
                </a:solidFill>
                <a:latin typeface="Open Sans Light"/>
                <a:ea typeface="Open Sans Light"/>
                <a:cs typeface="Open Sans Light"/>
                <a:sym typeface="Open Sans Light"/>
              </a:endParaRPr>
            </a:p>
          </p:txBody>
        </p:sp>
        <p:sp>
          <p:nvSpPr>
            <p:cNvPr id="6487" name="Google Shape;6487;p516"/>
            <p:cNvSpPr/>
            <p:nvPr/>
          </p:nvSpPr>
          <p:spPr>
            <a:xfrm>
              <a:off x="2536775" y="870525"/>
              <a:ext cx="639000" cy="2940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Heap</a:t>
              </a:r>
              <a:endParaRPr b="0" i="0" sz="2300" u="none" cap="none" strike="noStrike">
                <a:solidFill>
                  <a:srgbClr val="FFFFFF"/>
                </a:solidFill>
                <a:latin typeface="Open Sans Light"/>
                <a:ea typeface="Open Sans Light"/>
                <a:cs typeface="Open Sans Light"/>
                <a:sym typeface="Open Sans Light"/>
              </a:endParaRPr>
            </a:p>
          </p:txBody>
        </p:sp>
      </p:grpSp>
      <p:grpSp>
        <p:nvGrpSpPr>
          <p:cNvPr id="6488" name="Google Shape;6488;p516"/>
          <p:cNvGrpSpPr/>
          <p:nvPr/>
        </p:nvGrpSpPr>
        <p:grpSpPr>
          <a:xfrm>
            <a:off x="1577119" y="4079663"/>
            <a:ext cx="2438387" cy="495779"/>
            <a:chOff x="1496875" y="820725"/>
            <a:chExt cx="1748700" cy="393600"/>
          </a:xfrm>
        </p:grpSpPr>
        <p:sp>
          <p:nvSpPr>
            <p:cNvPr id="6489" name="Google Shape;6489;p516"/>
            <p:cNvSpPr/>
            <p:nvPr/>
          </p:nvSpPr>
          <p:spPr>
            <a:xfrm>
              <a:off x="1496875" y="820725"/>
              <a:ext cx="1748700" cy="3936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HotSpot</a:t>
              </a:r>
              <a:endParaRPr b="0" i="0" sz="2300" u="none" cap="none" strike="noStrike">
                <a:solidFill>
                  <a:srgbClr val="FFFFFF"/>
                </a:solidFill>
                <a:latin typeface="Open Sans Light"/>
                <a:ea typeface="Open Sans Light"/>
                <a:cs typeface="Open Sans Light"/>
                <a:sym typeface="Open Sans Light"/>
              </a:endParaRPr>
            </a:p>
          </p:txBody>
        </p:sp>
        <p:sp>
          <p:nvSpPr>
            <p:cNvPr id="6490" name="Google Shape;6490;p516"/>
            <p:cNvSpPr/>
            <p:nvPr/>
          </p:nvSpPr>
          <p:spPr>
            <a:xfrm>
              <a:off x="2536775" y="870525"/>
              <a:ext cx="639000" cy="2940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Heap</a:t>
              </a:r>
              <a:endParaRPr b="0" i="0" sz="2300" u="none" cap="none" strike="noStrike">
                <a:solidFill>
                  <a:srgbClr val="FFFFFF"/>
                </a:solidFill>
                <a:latin typeface="Open Sans Light"/>
                <a:ea typeface="Open Sans Light"/>
                <a:cs typeface="Open Sans Light"/>
                <a:sym typeface="Open Sans Ligh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4" name="Shape 6494"/>
        <p:cNvGrpSpPr/>
        <p:nvPr/>
      </p:nvGrpSpPr>
      <p:grpSpPr>
        <a:xfrm>
          <a:off x="0" y="0"/>
          <a:ext cx="0" cy="0"/>
          <a:chOff x="0" y="0"/>
          <a:chExt cx="0" cy="0"/>
        </a:xfrm>
      </p:grpSpPr>
      <p:sp>
        <p:nvSpPr>
          <p:cNvPr id="6495" name="Google Shape;6495;p51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SzPts val="1000"/>
              <a:buNone/>
            </a:pPr>
            <a:r>
              <a:rPr lang="en"/>
              <a:t>State of Java in the Cloud</a:t>
            </a:r>
            <a:endParaRPr/>
          </a:p>
        </p:txBody>
      </p:sp>
      <p:sp>
        <p:nvSpPr>
          <p:cNvPr id="6496" name="Google Shape;6496;p517"/>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sz="2700">
                <a:solidFill>
                  <a:srgbClr val="000000"/>
                </a:solidFill>
              </a:rPr>
              <a:t>Languages used on AWS Lambda</a:t>
            </a:r>
            <a:endParaRPr>
              <a:solidFill>
                <a:srgbClr val="000000"/>
              </a:solidFill>
            </a:endParaRPr>
          </a:p>
        </p:txBody>
      </p:sp>
      <p:sp>
        <p:nvSpPr>
          <p:cNvPr id="6497" name="Google Shape;6497;p5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498" name="Google Shape;6498;p517"/>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6499" name="Google Shape;6499;p517"/>
          <p:cNvSpPr/>
          <p:nvPr/>
        </p:nvSpPr>
        <p:spPr>
          <a:xfrm>
            <a:off x="1824175" y="320645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517"/>
          <p:cNvSpPr/>
          <p:nvPr/>
        </p:nvSpPr>
        <p:spPr>
          <a:xfrm>
            <a:off x="1824175" y="3316065"/>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1" name="Google Shape;6501;p517"/>
          <p:cNvSpPr/>
          <p:nvPr/>
        </p:nvSpPr>
        <p:spPr>
          <a:xfrm>
            <a:off x="1824175" y="342567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2" name="Google Shape;6502;p517"/>
          <p:cNvSpPr/>
          <p:nvPr/>
        </p:nvSpPr>
        <p:spPr>
          <a:xfrm>
            <a:off x="1824175" y="353529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517"/>
          <p:cNvSpPr/>
          <p:nvPr/>
        </p:nvSpPr>
        <p:spPr>
          <a:xfrm>
            <a:off x="1824175" y="364490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517"/>
          <p:cNvSpPr/>
          <p:nvPr/>
        </p:nvSpPr>
        <p:spPr>
          <a:xfrm>
            <a:off x="1824175" y="375451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5" name="Google Shape;6505;p517"/>
          <p:cNvSpPr/>
          <p:nvPr/>
        </p:nvSpPr>
        <p:spPr>
          <a:xfrm>
            <a:off x="1824175" y="386413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6" name="Google Shape;6506;p517"/>
          <p:cNvSpPr/>
          <p:nvPr/>
        </p:nvSpPr>
        <p:spPr>
          <a:xfrm>
            <a:off x="1824175" y="397374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7" name="Google Shape;6507;p517"/>
          <p:cNvSpPr/>
          <p:nvPr/>
        </p:nvSpPr>
        <p:spPr>
          <a:xfrm>
            <a:off x="1824175" y="408335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517"/>
          <p:cNvSpPr/>
          <p:nvPr/>
        </p:nvSpPr>
        <p:spPr>
          <a:xfrm>
            <a:off x="1824175" y="419297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517"/>
          <p:cNvSpPr/>
          <p:nvPr/>
        </p:nvSpPr>
        <p:spPr>
          <a:xfrm>
            <a:off x="2537337" y="320645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517"/>
          <p:cNvSpPr/>
          <p:nvPr/>
        </p:nvSpPr>
        <p:spPr>
          <a:xfrm>
            <a:off x="2537337" y="3316065"/>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1" name="Google Shape;6511;p517"/>
          <p:cNvSpPr/>
          <p:nvPr/>
        </p:nvSpPr>
        <p:spPr>
          <a:xfrm>
            <a:off x="2537337" y="342567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2" name="Google Shape;6512;p517"/>
          <p:cNvSpPr/>
          <p:nvPr/>
        </p:nvSpPr>
        <p:spPr>
          <a:xfrm>
            <a:off x="2537337" y="353529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517"/>
          <p:cNvSpPr/>
          <p:nvPr/>
        </p:nvSpPr>
        <p:spPr>
          <a:xfrm>
            <a:off x="2537337" y="364490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517"/>
          <p:cNvSpPr/>
          <p:nvPr/>
        </p:nvSpPr>
        <p:spPr>
          <a:xfrm>
            <a:off x="2537337" y="375451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517"/>
          <p:cNvSpPr/>
          <p:nvPr/>
        </p:nvSpPr>
        <p:spPr>
          <a:xfrm>
            <a:off x="2537337" y="386413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517"/>
          <p:cNvSpPr/>
          <p:nvPr/>
        </p:nvSpPr>
        <p:spPr>
          <a:xfrm>
            <a:off x="2537337" y="397374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517"/>
          <p:cNvSpPr/>
          <p:nvPr/>
        </p:nvSpPr>
        <p:spPr>
          <a:xfrm>
            <a:off x="2537337" y="408335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8" name="Google Shape;6518;p517"/>
          <p:cNvSpPr/>
          <p:nvPr/>
        </p:nvSpPr>
        <p:spPr>
          <a:xfrm>
            <a:off x="2537337" y="419297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19" name="Google Shape;6519;p517"/>
          <p:cNvSpPr/>
          <p:nvPr/>
        </p:nvSpPr>
        <p:spPr>
          <a:xfrm>
            <a:off x="3250499" y="320645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517"/>
          <p:cNvSpPr/>
          <p:nvPr/>
        </p:nvSpPr>
        <p:spPr>
          <a:xfrm>
            <a:off x="3250499" y="3316065"/>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517"/>
          <p:cNvSpPr/>
          <p:nvPr/>
        </p:nvSpPr>
        <p:spPr>
          <a:xfrm>
            <a:off x="3250499" y="342567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517"/>
          <p:cNvSpPr/>
          <p:nvPr/>
        </p:nvSpPr>
        <p:spPr>
          <a:xfrm>
            <a:off x="3250499" y="353529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517"/>
          <p:cNvSpPr/>
          <p:nvPr/>
        </p:nvSpPr>
        <p:spPr>
          <a:xfrm>
            <a:off x="3250499" y="364490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517"/>
          <p:cNvSpPr/>
          <p:nvPr/>
        </p:nvSpPr>
        <p:spPr>
          <a:xfrm>
            <a:off x="3250499" y="375451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517"/>
          <p:cNvSpPr/>
          <p:nvPr/>
        </p:nvSpPr>
        <p:spPr>
          <a:xfrm>
            <a:off x="3250499" y="386413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517"/>
          <p:cNvSpPr/>
          <p:nvPr/>
        </p:nvSpPr>
        <p:spPr>
          <a:xfrm>
            <a:off x="3250499" y="397374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517"/>
          <p:cNvSpPr/>
          <p:nvPr/>
        </p:nvSpPr>
        <p:spPr>
          <a:xfrm>
            <a:off x="3250499" y="408335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517"/>
          <p:cNvSpPr/>
          <p:nvPr/>
        </p:nvSpPr>
        <p:spPr>
          <a:xfrm>
            <a:off x="3250499" y="419297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29" name="Google Shape;6529;p517"/>
          <p:cNvSpPr/>
          <p:nvPr/>
        </p:nvSpPr>
        <p:spPr>
          <a:xfrm>
            <a:off x="3963661"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0" name="Google Shape;6530;p517"/>
          <p:cNvSpPr/>
          <p:nvPr/>
        </p:nvSpPr>
        <p:spPr>
          <a:xfrm>
            <a:off x="3963661"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517"/>
          <p:cNvSpPr/>
          <p:nvPr/>
        </p:nvSpPr>
        <p:spPr>
          <a:xfrm>
            <a:off x="3963661" y="342567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517"/>
          <p:cNvSpPr/>
          <p:nvPr/>
        </p:nvSpPr>
        <p:spPr>
          <a:xfrm>
            <a:off x="3963661" y="353529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517"/>
          <p:cNvSpPr/>
          <p:nvPr/>
        </p:nvSpPr>
        <p:spPr>
          <a:xfrm>
            <a:off x="3963661" y="364490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517"/>
          <p:cNvSpPr/>
          <p:nvPr/>
        </p:nvSpPr>
        <p:spPr>
          <a:xfrm>
            <a:off x="3963661" y="375451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5" name="Google Shape;6535;p517"/>
          <p:cNvSpPr/>
          <p:nvPr/>
        </p:nvSpPr>
        <p:spPr>
          <a:xfrm>
            <a:off x="3963661" y="386413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6" name="Google Shape;6536;p517"/>
          <p:cNvSpPr/>
          <p:nvPr/>
        </p:nvSpPr>
        <p:spPr>
          <a:xfrm>
            <a:off x="3963661" y="397374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517"/>
          <p:cNvSpPr/>
          <p:nvPr/>
        </p:nvSpPr>
        <p:spPr>
          <a:xfrm>
            <a:off x="3963661" y="408335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8" name="Google Shape;6538;p517"/>
          <p:cNvSpPr/>
          <p:nvPr/>
        </p:nvSpPr>
        <p:spPr>
          <a:xfrm>
            <a:off x="3963661" y="419297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39" name="Google Shape;6539;p517"/>
          <p:cNvSpPr/>
          <p:nvPr/>
        </p:nvSpPr>
        <p:spPr>
          <a:xfrm>
            <a:off x="4676822"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517"/>
          <p:cNvSpPr/>
          <p:nvPr/>
        </p:nvSpPr>
        <p:spPr>
          <a:xfrm>
            <a:off x="4676822"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1" name="Google Shape;6541;p517"/>
          <p:cNvSpPr/>
          <p:nvPr/>
        </p:nvSpPr>
        <p:spPr>
          <a:xfrm>
            <a:off x="4676822"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2" name="Google Shape;6542;p517"/>
          <p:cNvSpPr/>
          <p:nvPr/>
        </p:nvSpPr>
        <p:spPr>
          <a:xfrm>
            <a:off x="4676822"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517"/>
          <p:cNvSpPr/>
          <p:nvPr/>
        </p:nvSpPr>
        <p:spPr>
          <a:xfrm>
            <a:off x="4676822"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517"/>
          <p:cNvSpPr/>
          <p:nvPr/>
        </p:nvSpPr>
        <p:spPr>
          <a:xfrm>
            <a:off x="4676822"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517"/>
          <p:cNvSpPr/>
          <p:nvPr/>
        </p:nvSpPr>
        <p:spPr>
          <a:xfrm>
            <a:off x="4676822"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517"/>
          <p:cNvSpPr/>
          <p:nvPr/>
        </p:nvSpPr>
        <p:spPr>
          <a:xfrm>
            <a:off x="4676822"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517"/>
          <p:cNvSpPr/>
          <p:nvPr/>
        </p:nvSpPr>
        <p:spPr>
          <a:xfrm>
            <a:off x="4676822"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517"/>
          <p:cNvSpPr/>
          <p:nvPr/>
        </p:nvSpPr>
        <p:spPr>
          <a:xfrm>
            <a:off x="4676822"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49" name="Google Shape;6549;p517"/>
          <p:cNvSpPr/>
          <p:nvPr/>
        </p:nvSpPr>
        <p:spPr>
          <a:xfrm>
            <a:off x="5389984"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0" name="Google Shape;6550;p517"/>
          <p:cNvSpPr/>
          <p:nvPr/>
        </p:nvSpPr>
        <p:spPr>
          <a:xfrm>
            <a:off x="5389984"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517"/>
          <p:cNvSpPr/>
          <p:nvPr/>
        </p:nvSpPr>
        <p:spPr>
          <a:xfrm>
            <a:off x="5389984"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517"/>
          <p:cNvSpPr/>
          <p:nvPr/>
        </p:nvSpPr>
        <p:spPr>
          <a:xfrm>
            <a:off x="5389984"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3" name="Google Shape;6553;p517"/>
          <p:cNvSpPr/>
          <p:nvPr/>
        </p:nvSpPr>
        <p:spPr>
          <a:xfrm>
            <a:off x="5389984"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517"/>
          <p:cNvSpPr/>
          <p:nvPr/>
        </p:nvSpPr>
        <p:spPr>
          <a:xfrm>
            <a:off x="5389984"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517"/>
          <p:cNvSpPr/>
          <p:nvPr/>
        </p:nvSpPr>
        <p:spPr>
          <a:xfrm>
            <a:off x="5389984"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6" name="Google Shape;6556;p517"/>
          <p:cNvSpPr/>
          <p:nvPr/>
        </p:nvSpPr>
        <p:spPr>
          <a:xfrm>
            <a:off x="5389984"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7" name="Google Shape;6557;p517"/>
          <p:cNvSpPr/>
          <p:nvPr/>
        </p:nvSpPr>
        <p:spPr>
          <a:xfrm>
            <a:off x="5389984"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517"/>
          <p:cNvSpPr/>
          <p:nvPr/>
        </p:nvSpPr>
        <p:spPr>
          <a:xfrm>
            <a:off x="5389984"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59" name="Google Shape;6559;p517"/>
          <p:cNvSpPr/>
          <p:nvPr/>
        </p:nvSpPr>
        <p:spPr>
          <a:xfrm>
            <a:off x="6103146"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517"/>
          <p:cNvSpPr/>
          <p:nvPr/>
        </p:nvSpPr>
        <p:spPr>
          <a:xfrm>
            <a:off x="6103146"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517"/>
          <p:cNvSpPr/>
          <p:nvPr/>
        </p:nvSpPr>
        <p:spPr>
          <a:xfrm>
            <a:off x="6103146"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517"/>
          <p:cNvSpPr/>
          <p:nvPr/>
        </p:nvSpPr>
        <p:spPr>
          <a:xfrm>
            <a:off x="6103146"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517"/>
          <p:cNvSpPr/>
          <p:nvPr/>
        </p:nvSpPr>
        <p:spPr>
          <a:xfrm>
            <a:off x="6103146"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517"/>
          <p:cNvSpPr/>
          <p:nvPr/>
        </p:nvSpPr>
        <p:spPr>
          <a:xfrm>
            <a:off x="6103146"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517"/>
          <p:cNvSpPr/>
          <p:nvPr/>
        </p:nvSpPr>
        <p:spPr>
          <a:xfrm>
            <a:off x="6103146"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517"/>
          <p:cNvSpPr/>
          <p:nvPr/>
        </p:nvSpPr>
        <p:spPr>
          <a:xfrm>
            <a:off x="6103146"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517"/>
          <p:cNvSpPr/>
          <p:nvPr/>
        </p:nvSpPr>
        <p:spPr>
          <a:xfrm>
            <a:off x="6103146"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517"/>
          <p:cNvSpPr/>
          <p:nvPr/>
        </p:nvSpPr>
        <p:spPr>
          <a:xfrm>
            <a:off x="6103146"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69" name="Google Shape;6569;p517"/>
          <p:cNvSpPr/>
          <p:nvPr/>
        </p:nvSpPr>
        <p:spPr>
          <a:xfrm>
            <a:off x="6816308"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517"/>
          <p:cNvSpPr/>
          <p:nvPr/>
        </p:nvSpPr>
        <p:spPr>
          <a:xfrm>
            <a:off x="6816308"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517"/>
          <p:cNvSpPr/>
          <p:nvPr/>
        </p:nvSpPr>
        <p:spPr>
          <a:xfrm>
            <a:off x="6816308"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517"/>
          <p:cNvSpPr/>
          <p:nvPr/>
        </p:nvSpPr>
        <p:spPr>
          <a:xfrm>
            <a:off x="6816308"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517"/>
          <p:cNvSpPr/>
          <p:nvPr/>
        </p:nvSpPr>
        <p:spPr>
          <a:xfrm>
            <a:off x="6816308"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517"/>
          <p:cNvSpPr/>
          <p:nvPr/>
        </p:nvSpPr>
        <p:spPr>
          <a:xfrm>
            <a:off x="6816308"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517"/>
          <p:cNvSpPr/>
          <p:nvPr/>
        </p:nvSpPr>
        <p:spPr>
          <a:xfrm>
            <a:off x="6816308"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517"/>
          <p:cNvSpPr/>
          <p:nvPr/>
        </p:nvSpPr>
        <p:spPr>
          <a:xfrm>
            <a:off x="6816308"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517"/>
          <p:cNvSpPr/>
          <p:nvPr/>
        </p:nvSpPr>
        <p:spPr>
          <a:xfrm>
            <a:off x="6816308"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517"/>
          <p:cNvSpPr/>
          <p:nvPr/>
        </p:nvSpPr>
        <p:spPr>
          <a:xfrm>
            <a:off x="6816308"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79" name="Google Shape;6579;p517"/>
          <p:cNvSpPr/>
          <p:nvPr/>
        </p:nvSpPr>
        <p:spPr>
          <a:xfrm>
            <a:off x="7529470"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517"/>
          <p:cNvSpPr/>
          <p:nvPr/>
        </p:nvSpPr>
        <p:spPr>
          <a:xfrm>
            <a:off x="7529470"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517"/>
          <p:cNvSpPr/>
          <p:nvPr/>
        </p:nvSpPr>
        <p:spPr>
          <a:xfrm>
            <a:off x="7529470"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517"/>
          <p:cNvSpPr/>
          <p:nvPr/>
        </p:nvSpPr>
        <p:spPr>
          <a:xfrm>
            <a:off x="7529470"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517"/>
          <p:cNvSpPr/>
          <p:nvPr/>
        </p:nvSpPr>
        <p:spPr>
          <a:xfrm>
            <a:off x="7529470"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517"/>
          <p:cNvSpPr/>
          <p:nvPr/>
        </p:nvSpPr>
        <p:spPr>
          <a:xfrm>
            <a:off x="7529470"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517"/>
          <p:cNvSpPr/>
          <p:nvPr/>
        </p:nvSpPr>
        <p:spPr>
          <a:xfrm>
            <a:off x="7529470"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517"/>
          <p:cNvSpPr/>
          <p:nvPr/>
        </p:nvSpPr>
        <p:spPr>
          <a:xfrm>
            <a:off x="7529470"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517"/>
          <p:cNvSpPr/>
          <p:nvPr/>
        </p:nvSpPr>
        <p:spPr>
          <a:xfrm>
            <a:off x="7529470"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517"/>
          <p:cNvSpPr/>
          <p:nvPr/>
        </p:nvSpPr>
        <p:spPr>
          <a:xfrm>
            <a:off x="7529470"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89" name="Google Shape;6589;p517"/>
          <p:cNvSpPr/>
          <p:nvPr/>
        </p:nvSpPr>
        <p:spPr>
          <a:xfrm>
            <a:off x="8242632"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517"/>
          <p:cNvSpPr/>
          <p:nvPr/>
        </p:nvSpPr>
        <p:spPr>
          <a:xfrm>
            <a:off x="8242632"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517"/>
          <p:cNvSpPr/>
          <p:nvPr/>
        </p:nvSpPr>
        <p:spPr>
          <a:xfrm>
            <a:off x="8242632"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517"/>
          <p:cNvSpPr/>
          <p:nvPr/>
        </p:nvSpPr>
        <p:spPr>
          <a:xfrm>
            <a:off x="8242632"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517"/>
          <p:cNvSpPr/>
          <p:nvPr/>
        </p:nvSpPr>
        <p:spPr>
          <a:xfrm>
            <a:off x="8242632"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517"/>
          <p:cNvSpPr/>
          <p:nvPr/>
        </p:nvSpPr>
        <p:spPr>
          <a:xfrm>
            <a:off x="8242632"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517"/>
          <p:cNvSpPr/>
          <p:nvPr/>
        </p:nvSpPr>
        <p:spPr>
          <a:xfrm>
            <a:off x="8242632"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517"/>
          <p:cNvSpPr/>
          <p:nvPr/>
        </p:nvSpPr>
        <p:spPr>
          <a:xfrm>
            <a:off x="8242632"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517"/>
          <p:cNvSpPr/>
          <p:nvPr/>
        </p:nvSpPr>
        <p:spPr>
          <a:xfrm>
            <a:off x="8242632"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517"/>
          <p:cNvSpPr/>
          <p:nvPr/>
        </p:nvSpPr>
        <p:spPr>
          <a:xfrm>
            <a:off x="8242632"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599" name="Google Shape;6599;p517"/>
          <p:cNvSpPr txBox="1"/>
          <p:nvPr/>
        </p:nvSpPr>
        <p:spPr>
          <a:xfrm>
            <a:off x="9154209" y="3377206"/>
            <a:ext cx="1482300" cy="336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EE0000"/>
                </a:solidFill>
                <a:latin typeface="Overpass Light"/>
                <a:ea typeface="Overpass Light"/>
                <a:cs typeface="Overpass Light"/>
                <a:sym typeface="Overpass Light"/>
              </a:rPr>
              <a:t>38%</a:t>
            </a:r>
            <a:endParaRPr b="0" i="0" sz="2700" u="none" cap="none" strike="noStrike">
              <a:solidFill>
                <a:srgbClr val="EE0000"/>
              </a:solidFill>
              <a:latin typeface="Overpass Light"/>
              <a:ea typeface="Overpass Light"/>
              <a:cs typeface="Overpass Light"/>
              <a:sym typeface="Overpass Light"/>
            </a:endParaRPr>
          </a:p>
        </p:txBody>
      </p:sp>
      <p:sp>
        <p:nvSpPr>
          <p:cNvPr id="6600" name="Google Shape;6600;p517"/>
          <p:cNvSpPr/>
          <p:nvPr/>
        </p:nvSpPr>
        <p:spPr>
          <a:xfrm>
            <a:off x="1824175"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517"/>
          <p:cNvSpPr/>
          <p:nvPr/>
        </p:nvSpPr>
        <p:spPr>
          <a:xfrm>
            <a:off x="1824175"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517"/>
          <p:cNvSpPr/>
          <p:nvPr/>
        </p:nvSpPr>
        <p:spPr>
          <a:xfrm>
            <a:off x="1824175"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517"/>
          <p:cNvSpPr/>
          <p:nvPr/>
        </p:nvSpPr>
        <p:spPr>
          <a:xfrm>
            <a:off x="1824175"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517"/>
          <p:cNvSpPr/>
          <p:nvPr/>
        </p:nvSpPr>
        <p:spPr>
          <a:xfrm>
            <a:off x="1824175"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517"/>
          <p:cNvSpPr/>
          <p:nvPr/>
        </p:nvSpPr>
        <p:spPr>
          <a:xfrm>
            <a:off x="1824175" y="5208203"/>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517"/>
          <p:cNvSpPr/>
          <p:nvPr/>
        </p:nvSpPr>
        <p:spPr>
          <a:xfrm>
            <a:off x="1824175" y="5317816"/>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517"/>
          <p:cNvSpPr/>
          <p:nvPr/>
        </p:nvSpPr>
        <p:spPr>
          <a:xfrm>
            <a:off x="1824175" y="5427430"/>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517"/>
          <p:cNvSpPr/>
          <p:nvPr/>
        </p:nvSpPr>
        <p:spPr>
          <a:xfrm>
            <a:off x="1824175" y="5537043"/>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517"/>
          <p:cNvSpPr/>
          <p:nvPr/>
        </p:nvSpPr>
        <p:spPr>
          <a:xfrm>
            <a:off x="1824175" y="5646656"/>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10" name="Google Shape;6610;p517"/>
          <p:cNvSpPr/>
          <p:nvPr/>
        </p:nvSpPr>
        <p:spPr>
          <a:xfrm>
            <a:off x="2537337"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517"/>
          <p:cNvSpPr/>
          <p:nvPr/>
        </p:nvSpPr>
        <p:spPr>
          <a:xfrm>
            <a:off x="2537337"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517"/>
          <p:cNvSpPr/>
          <p:nvPr/>
        </p:nvSpPr>
        <p:spPr>
          <a:xfrm>
            <a:off x="2537337"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517"/>
          <p:cNvSpPr/>
          <p:nvPr/>
        </p:nvSpPr>
        <p:spPr>
          <a:xfrm>
            <a:off x="2537337"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517"/>
          <p:cNvSpPr/>
          <p:nvPr/>
        </p:nvSpPr>
        <p:spPr>
          <a:xfrm>
            <a:off x="2537337"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517"/>
          <p:cNvSpPr/>
          <p:nvPr/>
        </p:nvSpPr>
        <p:spPr>
          <a:xfrm>
            <a:off x="2537337"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517"/>
          <p:cNvSpPr/>
          <p:nvPr/>
        </p:nvSpPr>
        <p:spPr>
          <a:xfrm>
            <a:off x="2537337"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517"/>
          <p:cNvSpPr/>
          <p:nvPr/>
        </p:nvSpPr>
        <p:spPr>
          <a:xfrm>
            <a:off x="2537337"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517"/>
          <p:cNvSpPr/>
          <p:nvPr/>
        </p:nvSpPr>
        <p:spPr>
          <a:xfrm>
            <a:off x="2537337"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517"/>
          <p:cNvSpPr/>
          <p:nvPr/>
        </p:nvSpPr>
        <p:spPr>
          <a:xfrm>
            <a:off x="2537337"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20" name="Google Shape;6620;p517"/>
          <p:cNvSpPr/>
          <p:nvPr/>
        </p:nvSpPr>
        <p:spPr>
          <a:xfrm>
            <a:off x="3250499"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517"/>
          <p:cNvSpPr/>
          <p:nvPr/>
        </p:nvSpPr>
        <p:spPr>
          <a:xfrm>
            <a:off x="3250499"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517"/>
          <p:cNvSpPr/>
          <p:nvPr/>
        </p:nvSpPr>
        <p:spPr>
          <a:xfrm>
            <a:off x="3250499"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517"/>
          <p:cNvSpPr/>
          <p:nvPr/>
        </p:nvSpPr>
        <p:spPr>
          <a:xfrm>
            <a:off x="3250499"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517"/>
          <p:cNvSpPr/>
          <p:nvPr/>
        </p:nvSpPr>
        <p:spPr>
          <a:xfrm>
            <a:off x="3250499"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517"/>
          <p:cNvSpPr/>
          <p:nvPr/>
        </p:nvSpPr>
        <p:spPr>
          <a:xfrm>
            <a:off x="3250499"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517"/>
          <p:cNvSpPr/>
          <p:nvPr/>
        </p:nvSpPr>
        <p:spPr>
          <a:xfrm>
            <a:off x="3250499"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517"/>
          <p:cNvSpPr/>
          <p:nvPr/>
        </p:nvSpPr>
        <p:spPr>
          <a:xfrm>
            <a:off x="3250499"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517"/>
          <p:cNvSpPr/>
          <p:nvPr/>
        </p:nvSpPr>
        <p:spPr>
          <a:xfrm>
            <a:off x="3250499"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517"/>
          <p:cNvSpPr/>
          <p:nvPr/>
        </p:nvSpPr>
        <p:spPr>
          <a:xfrm>
            <a:off x="3250499"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30" name="Google Shape;6630;p517"/>
          <p:cNvSpPr/>
          <p:nvPr/>
        </p:nvSpPr>
        <p:spPr>
          <a:xfrm>
            <a:off x="3963661"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517"/>
          <p:cNvSpPr/>
          <p:nvPr/>
        </p:nvSpPr>
        <p:spPr>
          <a:xfrm>
            <a:off x="3963661"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517"/>
          <p:cNvSpPr/>
          <p:nvPr/>
        </p:nvSpPr>
        <p:spPr>
          <a:xfrm>
            <a:off x="3963661"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517"/>
          <p:cNvSpPr/>
          <p:nvPr/>
        </p:nvSpPr>
        <p:spPr>
          <a:xfrm>
            <a:off x="3963661"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517"/>
          <p:cNvSpPr/>
          <p:nvPr/>
        </p:nvSpPr>
        <p:spPr>
          <a:xfrm>
            <a:off x="3963661"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517"/>
          <p:cNvSpPr/>
          <p:nvPr/>
        </p:nvSpPr>
        <p:spPr>
          <a:xfrm>
            <a:off x="3963661"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517"/>
          <p:cNvSpPr/>
          <p:nvPr/>
        </p:nvSpPr>
        <p:spPr>
          <a:xfrm>
            <a:off x="3963661"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517"/>
          <p:cNvSpPr/>
          <p:nvPr/>
        </p:nvSpPr>
        <p:spPr>
          <a:xfrm>
            <a:off x="3963661"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517"/>
          <p:cNvSpPr/>
          <p:nvPr/>
        </p:nvSpPr>
        <p:spPr>
          <a:xfrm>
            <a:off x="3963661"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517"/>
          <p:cNvSpPr/>
          <p:nvPr/>
        </p:nvSpPr>
        <p:spPr>
          <a:xfrm>
            <a:off x="3963661"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40" name="Google Shape;6640;p517"/>
          <p:cNvSpPr/>
          <p:nvPr/>
        </p:nvSpPr>
        <p:spPr>
          <a:xfrm>
            <a:off x="4676822"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517"/>
          <p:cNvSpPr/>
          <p:nvPr/>
        </p:nvSpPr>
        <p:spPr>
          <a:xfrm>
            <a:off x="4676822"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517"/>
          <p:cNvSpPr/>
          <p:nvPr/>
        </p:nvSpPr>
        <p:spPr>
          <a:xfrm>
            <a:off x="4676822"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517"/>
          <p:cNvSpPr/>
          <p:nvPr/>
        </p:nvSpPr>
        <p:spPr>
          <a:xfrm>
            <a:off x="4676822"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517"/>
          <p:cNvSpPr/>
          <p:nvPr/>
        </p:nvSpPr>
        <p:spPr>
          <a:xfrm>
            <a:off x="4676822"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517"/>
          <p:cNvSpPr/>
          <p:nvPr/>
        </p:nvSpPr>
        <p:spPr>
          <a:xfrm>
            <a:off x="4676822"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517"/>
          <p:cNvSpPr/>
          <p:nvPr/>
        </p:nvSpPr>
        <p:spPr>
          <a:xfrm>
            <a:off x="4676822"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517"/>
          <p:cNvSpPr/>
          <p:nvPr/>
        </p:nvSpPr>
        <p:spPr>
          <a:xfrm>
            <a:off x="4676822"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8" name="Google Shape;6648;p517"/>
          <p:cNvSpPr/>
          <p:nvPr/>
        </p:nvSpPr>
        <p:spPr>
          <a:xfrm>
            <a:off x="4676822"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9" name="Google Shape;6649;p517"/>
          <p:cNvSpPr/>
          <p:nvPr/>
        </p:nvSpPr>
        <p:spPr>
          <a:xfrm>
            <a:off x="4676822"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50" name="Google Shape;6650;p517"/>
          <p:cNvSpPr/>
          <p:nvPr/>
        </p:nvSpPr>
        <p:spPr>
          <a:xfrm>
            <a:off x="5389984"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517"/>
          <p:cNvSpPr/>
          <p:nvPr/>
        </p:nvSpPr>
        <p:spPr>
          <a:xfrm>
            <a:off x="5389984"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517"/>
          <p:cNvSpPr/>
          <p:nvPr/>
        </p:nvSpPr>
        <p:spPr>
          <a:xfrm>
            <a:off x="5389984"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517"/>
          <p:cNvSpPr/>
          <p:nvPr/>
        </p:nvSpPr>
        <p:spPr>
          <a:xfrm>
            <a:off x="5389984"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4" name="Google Shape;6654;p517"/>
          <p:cNvSpPr/>
          <p:nvPr/>
        </p:nvSpPr>
        <p:spPr>
          <a:xfrm>
            <a:off x="5389984"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517"/>
          <p:cNvSpPr/>
          <p:nvPr/>
        </p:nvSpPr>
        <p:spPr>
          <a:xfrm>
            <a:off x="5389984"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517"/>
          <p:cNvSpPr/>
          <p:nvPr/>
        </p:nvSpPr>
        <p:spPr>
          <a:xfrm>
            <a:off x="5389984"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517"/>
          <p:cNvSpPr/>
          <p:nvPr/>
        </p:nvSpPr>
        <p:spPr>
          <a:xfrm>
            <a:off x="5389984"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517"/>
          <p:cNvSpPr/>
          <p:nvPr/>
        </p:nvSpPr>
        <p:spPr>
          <a:xfrm>
            <a:off x="5389984"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517"/>
          <p:cNvSpPr/>
          <p:nvPr/>
        </p:nvSpPr>
        <p:spPr>
          <a:xfrm>
            <a:off x="5389984"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60" name="Google Shape;6660;p517"/>
          <p:cNvSpPr/>
          <p:nvPr/>
        </p:nvSpPr>
        <p:spPr>
          <a:xfrm>
            <a:off x="6103146"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517"/>
          <p:cNvSpPr/>
          <p:nvPr/>
        </p:nvSpPr>
        <p:spPr>
          <a:xfrm>
            <a:off x="6103146"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517"/>
          <p:cNvSpPr/>
          <p:nvPr/>
        </p:nvSpPr>
        <p:spPr>
          <a:xfrm>
            <a:off x="6103146"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517"/>
          <p:cNvSpPr/>
          <p:nvPr/>
        </p:nvSpPr>
        <p:spPr>
          <a:xfrm>
            <a:off x="6103146"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517"/>
          <p:cNvSpPr/>
          <p:nvPr/>
        </p:nvSpPr>
        <p:spPr>
          <a:xfrm>
            <a:off x="6103146"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517"/>
          <p:cNvSpPr/>
          <p:nvPr/>
        </p:nvSpPr>
        <p:spPr>
          <a:xfrm>
            <a:off x="6103146"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517"/>
          <p:cNvSpPr/>
          <p:nvPr/>
        </p:nvSpPr>
        <p:spPr>
          <a:xfrm>
            <a:off x="6103146"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517"/>
          <p:cNvSpPr/>
          <p:nvPr/>
        </p:nvSpPr>
        <p:spPr>
          <a:xfrm>
            <a:off x="6103146"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517"/>
          <p:cNvSpPr/>
          <p:nvPr/>
        </p:nvSpPr>
        <p:spPr>
          <a:xfrm>
            <a:off x="6103146"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517"/>
          <p:cNvSpPr/>
          <p:nvPr/>
        </p:nvSpPr>
        <p:spPr>
          <a:xfrm>
            <a:off x="6103146"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70" name="Google Shape;6670;p517"/>
          <p:cNvSpPr/>
          <p:nvPr/>
        </p:nvSpPr>
        <p:spPr>
          <a:xfrm>
            <a:off x="6816308"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517"/>
          <p:cNvSpPr/>
          <p:nvPr/>
        </p:nvSpPr>
        <p:spPr>
          <a:xfrm>
            <a:off x="6816308"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517"/>
          <p:cNvSpPr/>
          <p:nvPr/>
        </p:nvSpPr>
        <p:spPr>
          <a:xfrm>
            <a:off x="6816308"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517"/>
          <p:cNvSpPr/>
          <p:nvPr/>
        </p:nvSpPr>
        <p:spPr>
          <a:xfrm>
            <a:off x="6816308"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517"/>
          <p:cNvSpPr/>
          <p:nvPr/>
        </p:nvSpPr>
        <p:spPr>
          <a:xfrm>
            <a:off x="6816308"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517"/>
          <p:cNvSpPr/>
          <p:nvPr/>
        </p:nvSpPr>
        <p:spPr>
          <a:xfrm>
            <a:off x="6816308"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517"/>
          <p:cNvSpPr/>
          <p:nvPr/>
        </p:nvSpPr>
        <p:spPr>
          <a:xfrm>
            <a:off x="6816308"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517"/>
          <p:cNvSpPr/>
          <p:nvPr/>
        </p:nvSpPr>
        <p:spPr>
          <a:xfrm>
            <a:off x="6816308"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8" name="Google Shape;6678;p517"/>
          <p:cNvSpPr/>
          <p:nvPr/>
        </p:nvSpPr>
        <p:spPr>
          <a:xfrm>
            <a:off x="6816308"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517"/>
          <p:cNvSpPr/>
          <p:nvPr/>
        </p:nvSpPr>
        <p:spPr>
          <a:xfrm>
            <a:off x="6816308"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80" name="Google Shape;6680;p517"/>
          <p:cNvSpPr/>
          <p:nvPr/>
        </p:nvSpPr>
        <p:spPr>
          <a:xfrm>
            <a:off x="7529470"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517"/>
          <p:cNvSpPr/>
          <p:nvPr/>
        </p:nvSpPr>
        <p:spPr>
          <a:xfrm>
            <a:off x="7529470"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517"/>
          <p:cNvSpPr/>
          <p:nvPr/>
        </p:nvSpPr>
        <p:spPr>
          <a:xfrm>
            <a:off x="7529470"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517"/>
          <p:cNvSpPr/>
          <p:nvPr/>
        </p:nvSpPr>
        <p:spPr>
          <a:xfrm>
            <a:off x="7529470"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517"/>
          <p:cNvSpPr/>
          <p:nvPr/>
        </p:nvSpPr>
        <p:spPr>
          <a:xfrm>
            <a:off x="7529470"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517"/>
          <p:cNvSpPr/>
          <p:nvPr/>
        </p:nvSpPr>
        <p:spPr>
          <a:xfrm>
            <a:off x="7529470"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517"/>
          <p:cNvSpPr/>
          <p:nvPr/>
        </p:nvSpPr>
        <p:spPr>
          <a:xfrm>
            <a:off x="7529470"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517"/>
          <p:cNvSpPr/>
          <p:nvPr/>
        </p:nvSpPr>
        <p:spPr>
          <a:xfrm>
            <a:off x="7529470"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517"/>
          <p:cNvSpPr/>
          <p:nvPr/>
        </p:nvSpPr>
        <p:spPr>
          <a:xfrm>
            <a:off x="7529470"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517"/>
          <p:cNvSpPr/>
          <p:nvPr/>
        </p:nvSpPr>
        <p:spPr>
          <a:xfrm>
            <a:off x="7529470"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690" name="Google Shape;6690;p517"/>
          <p:cNvSpPr/>
          <p:nvPr/>
        </p:nvSpPr>
        <p:spPr>
          <a:xfrm>
            <a:off x="8242632"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517"/>
          <p:cNvSpPr/>
          <p:nvPr/>
        </p:nvSpPr>
        <p:spPr>
          <a:xfrm>
            <a:off x="8242632"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517"/>
          <p:cNvSpPr/>
          <p:nvPr/>
        </p:nvSpPr>
        <p:spPr>
          <a:xfrm>
            <a:off x="8242632"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517"/>
          <p:cNvSpPr/>
          <p:nvPr/>
        </p:nvSpPr>
        <p:spPr>
          <a:xfrm>
            <a:off x="8242632"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517"/>
          <p:cNvSpPr/>
          <p:nvPr/>
        </p:nvSpPr>
        <p:spPr>
          <a:xfrm>
            <a:off x="8242632"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517"/>
          <p:cNvSpPr/>
          <p:nvPr/>
        </p:nvSpPr>
        <p:spPr>
          <a:xfrm>
            <a:off x="8242632"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517"/>
          <p:cNvSpPr/>
          <p:nvPr/>
        </p:nvSpPr>
        <p:spPr>
          <a:xfrm>
            <a:off x="8242632"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517"/>
          <p:cNvSpPr/>
          <p:nvPr/>
        </p:nvSpPr>
        <p:spPr>
          <a:xfrm>
            <a:off x="8242632"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517"/>
          <p:cNvSpPr/>
          <p:nvPr/>
        </p:nvSpPr>
        <p:spPr>
          <a:xfrm>
            <a:off x="8242632"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517"/>
          <p:cNvSpPr/>
          <p:nvPr/>
        </p:nvSpPr>
        <p:spPr>
          <a:xfrm>
            <a:off x="8242632"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00" name="Google Shape;6700;p517"/>
          <p:cNvSpPr txBox="1"/>
          <p:nvPr/>
        </p:nvSpPr>
        <p:spPr>
          <a:xfrm>
            <a:off x="9154209" y="4830892"/>
            <a:ext cx="1482300" cy="336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EE0000"/>
                </a:solidFill>
                <a:latin typeface="Overpass Light"/>
                <a:ea typeface="Overpass Light"/>
                <a:cs typeface="Overpass Light"/>
                <a:sym typeface="Overpass Light"/>
              </a:rPr>
              <a:t>6%</a:t>
            </a:r>
            <a:endParaRPr b="0" i="0" sz="2700" u="none" cap="none" strike="noStrike">
              <a:solidFill>
                <a:srgbClr val="EE0000"/>
              </a:solidFill>
              <a:latin typeface="Overpass Light"/>
              <a:ea typeface="Overpass Light"/>
              <a:cs typeface="Overpass Light"/>
              <a:sym typeface="Overpass Light"/>
            </a:endParaRPr>
          </a:p>
        </p:txBody>
      </p:sp>
      <p:sp>
        <p:nvSpPr>
          <p:cNvPr id="6701" name="Google Shape;6701;p517"/>
          <p:cNvSpPr/>
          <p:nvPr/>
        </p:nvSpPr>
        <p:spPr>
          <a:xfrm>
            <a:off x="1824175"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517"/>
          <p:cNvSpPr/>
          <p:nvPr/>
        </p:nvSpPr>
        <p:spPr>
          <a:xfrm>
            <a:off x="1824175"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517"/>
          <p:cNvSpPr/>
          <p:nvPr/>
        </p:nvSpPr>
        <p:spPr>
          <a:xfrm>
            <a:off x="1824175"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517"/>
          <p:cNvSpPr/>
          <p:nvPr/>
        </p:nvSpPr>
        <p:spPr>
          <a:xfrm>
            <a:off x="1824175"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517"/>
          <p:cNvSpPr/>
          <p:nvPr/>
        </p:nvSpPr>
        <p:spPr>
          <a:xfrm>
            <a:off x="1824175"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517"/>
          <p:cNvSpPr/>
          <p:nvPr/>
        </p:nvSpPr>
        <p:spPr>
          <a:xfrm>
            <a:off x="1824175"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517"/>
          <p:cNvSpPr/>
          <p:nvPr/>
        </p:nvSpPr>
        <p:spPr>
          <a:xfrm>
            <a:off x="1824175"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517"/>
          <p:cNvSpPr/>
          <p:nvPr/>
        </p:nvSpPr>
        <p:spPr>
          <a:xfrm>
            <a:off x="1824175"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9" name="Google Shape;6709;p517"/>
          <p:cNvSpPr/>
          <p:nvPr/>
        </p:nvSpPr>
        <p:spPr>
          <a:xfrm>
            <a:off x="1824175"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517"/>
          <p:cNvSpPr/>
          <p:nvPr/>
        </p:nvSpPr>
        <p:spPr>
          <a:xfrm>
            <a:off x="1824175"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1" name="Google Shape;6711;p517"/>
          <p:cNvSpPr/>
          <p:nvPr/>
        </p:nvSpPr>
        <p:spPr>
          <a:xfrm>
            <a:off x="2537337"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2" name="Google Shape;6712;p517"/>
          <p:cNvSpPr/>
          <p:nvPr/>
        </p:nvSpPr>
        <p:spPr>
          <a:xfrm>
            <a:off x="2537337"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3" name="Google Shape;6713;p517"/>
          <p:cNvSpPr/>
          <p:nvPr/>
        </p:nvSpPr>
        <p:spPr>
          <a:xfrm>
            <a:off x="2537337"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4" name="Google Shape;6714;p517"/>
          <p:cNvSpPr/>
          <p:nvPr/>
        </p:nvSpPr>
        <p:spPr>
          <a:xfrm>
            <a:off x="2537337"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5" name="Google Shape;6715;p517"/>
          <p:cNvSpPr/>
          <p:nvPr/>
        </p:nvSpPr>
        <p:spPr>
          <a:xfrm>
            <a:off x="2537337"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6" name="Google Shape;6716;p517"/>
          <p:cNvSpPr/>
          <p:nvPr/>
        </p:nvSpPr>
        <p:spPr>
          <a:xfrm>
            <a:off x="2537337"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7" name="Google Shape;6717;p517"/>
          <p:cNvSpPr/>
          <p:nvPr/>
        </p:nvSpPr>
        <p:spPr>
          <a:xfrm>
            <a:off x="2537337"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8" name="Google Shape;6718;p517"/>
          <p:cNvSpPr/>
          <p:nvPr/>
        </p:nvSpPr>
        <p:spPr>
          <a:xfrm>
            <a:off x="2537337"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9" name="Google Shape;6719;p517"/>
          <p:cNvSpPr/>
          <p:nvPr/>
        </p:nvSpPr>
        <p:spPr>
          <a:xfrm>
            <a:off x="2537337"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0" name="Google Shape;6720;p517"/>
          <p:cNvSpPr/>
          <p:nvPr/>
        </p:nvSpPr>
        <p:spPr>
          <a:xfrm>
            <a:off x="2537337"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21" name="Google Shape;6721;p517"/>
          <p:cNvSpPr/>
          <p:nvPr/>
        </p:nvSpPr>
        <p:spPr>
          <a:xfrm>
            <a:off x="3250499"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2" name="Google Shape;6722;p517"/>
          <p:cNvSpPr/>
          <p:nvPr/>
        </p:nvSpPr>
        <p:spPr>
          <a:xfrm>
            <a:off x="3250499"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3" name="Google Shape;6723;p517"/>
          <p:cNvSpPr/>
          <p:nvPr/>
        </p:nvSpPr>
        <p:spPr>
          <a:xfrm>
            <a:off x="3250499"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4" name="Google Shape;6724;p517"/>
          <p:cNvSpPr/>
          <p:nvPr/>
        </p:nvSpPr>
        <p:spPr>
          <a:xfrm>
            <a:off x="3250499"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5" name="Google Shape;6725;p517"/>
          <p:cNvSpPr/>
          <p:nvPr/>
        </p:nvSpPr>
        <p:spPr>
          <a:xfrm>
            <a:off x="3250499"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6" name="Google Shape;6726;p517"/>
          <p:cNvSpPr/>
          <p:nvPr/>
        </p:nvSpPr>
        <p:spPr>
          <a:xfrm>
            <a:off x="3250499"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7" name="Google Shape;6727;p517"/>
          <p:cNvSpPr/>
          <p:nvPr/>
        </p:nvSpPr>
        <p:spPr>
          <a:xfrm>
            <a:off x="3250499"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8" name="Google Shape;6728;p517"/>
          <p:cNvSpPr/>
          <p:nvPr/>
        </p:nvSpPr>
        <p:spPr>
          <a:xfrm>
            <a:off x="3250499"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9" name="Google Shape;6729;p517"/>
          <p:cNvSpPr/>
          <p:nvPr/>
        </p:nvSpPr>
        <p:spPr>
          <a:xfrm>
            <a:off x="3250499"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0" name="Google Shape;6730;p517"/>
          <p:cNvSpPr/>
          <p:nvPr/>
        </p:nvSpPr>
        <p:spPr>
          <a:xfrm>
            <a:off x="3250499"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31" name="Google Shape;6731;p517"/>
          <p:cNvSpPr/>
          <p:nvPr/>
        </p:nvSpPr>
        <p:spPr>
          <a:xfrm>
            <a:off x="3963661"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2" name="Google Shape;6732;p517"/>
          <p:cNvSpPr/>
          <p:nvPr/>
        </p:nvSpPr>
        <p:spPr>
          <a:xfrm>
            <a:off x="3963661"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3" name="Google Shape;6733;p517"/>
          <p:cNvSpPr/>
          <p:nvPr/>
        </p:nvSpPr>
        <p:spPr>
          <a:xfrm>
            <a:off x="3963661"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4" name="Google Shape;6734;p517"/>
          <p:cNvSpPr/>
          <p:nvPr/>
        </p:nvSpPr>
        <p:spPr>
          <a:xfrm>
            <a:off x="3963661"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5" name="Google Shape;6735;p517"/>
          <p:cNvSpPr/>
          <p:nvPr/>
        </p:nvSpPr>
        <p:spPr>
          <a:xfrm>
            <a:off x="3963661"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6" name="Google Shape;6736;p517"/>
          <p:cNvSpPr/>
          <p:nvPr/>
        </p:nvSpPr>
        <p:spPr>
          <a:xfrm>
            <a:off x="3963661"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7" name="Google Shape;6737;p517"/>
          <p:cNvSpPr/>
          <p:nvPr/>
        </p:nvSpPr>
        <p:spPr>
          <a:xfrm>
            <a:off x="3963661"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8" name="Google Shape;6738;p517"/>
          <p:cNvSpPr/>
          <p:nvPr/>
        </p:nvSpPr>
        <p:spPr>
          <a:xfrm>
            <a:off x="3963661"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9" name="Google Shape;6739;p517"/>
          <p:cNvSpPr/>
          <p:nvPr/>
        </p:nvSpPr>
        <p:spPr>
          <a:xfrm>
            <a:off x="3963661"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0" name="Google Shape;6740;p517"/>
          <p:cNvSpPr/>
          <p:nvPr/>
        </p:nvSpPr>
        <p:spPr>
          <a:xfrm>
            <a:off x="3963661"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41" name="Google Shape;6741;p517"/>
          <p:cNvSpPr/>
          <p:nvPr/>
        </p:nvSpPr>
        <p:spPr>
          <a:xfrm>
            <a:off x="4676822"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2" name="Google Shape;6742;p517"/>
          <p:cNvSpPr/>
          <p:nvPr/>
        </p:nvSpPr>
        <p:spPr>
          <a:xfrm>
            <a:off x="4676822"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3" name="Google Shape;6743;p517"/>
          <p:cNvSpPr/>
          <p:nvPr/>
        </p:nvSpPr>
        <p:spPr>
          <a:xfrm>
            <a:off x="4676822"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4" name="Google Shape;6744;p517"/>
          <p:cNvSpPr/>
          <p:nvPr/>
        </p:nvSpPr>
        <p:spPr>
          <a:xfrm>
            <a:off x="4676822"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5" name="Google Shape;6745;p517"/>
          <p:cNvSpPr/>
          <p:nvPr/>
        </p:nvSpPr>
        <p:spPr>
          <a:xfrm>
            <a:off x="4676822"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517"/>
          <p:cNvSpPr/>
          <p:nvPr/>
        </p:nvSpPr>
        <p:spPr>
          <a:xfrm>
            <a:off x="4676822"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517"/>
          <p:cNvSpPr/>
          <p:nvPr/>
        </p:nvSpPr>
        <p:spPr>
          <a:xfrm>
            <a:off x="4676822"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8" name="Google Shape;6748;p517"/>
          <p:cNvSpPr/>
          <p:nvPr/>
        </p:nvSpPr>
        <p:spPr>
          <a:xfrm>
            <a:off x="4676822"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517"/>
          <p:cNvSpPr/>
          <p:nvPr/>
        </p:nvSpPr>
        <p:spPr>
          <a:xfrm>
            <a:off x="4676822"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517"/>
          <p:cNvSpPr/>
          <p:nvPr/>
        </p:nvSpPr>
        <p:spPr>
          <a:xfrm>
            <a:off x="4676822"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51" name="Google Shape;6751;p517"/>
          <p:cNvSpPr/>
          <p:nvPr/>
        </p:nvSpPr>
        <p:spPr>
          <a:xfrm>
            <a:off x="5389984"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517"/>
          <p:cNvSpPr/>
          <p:nvPr/>
        </p:nvSpPr>
        <p:spPr>
          <a:xfrm>
            <a:off x="5389984"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517"/>
          <p:cNvSpPr/>
          <p:nvPr/>
        </p:nvSpPr>
        <p:spPr>
          <a:xfrm>
            <a:off x="5389984"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4" name="Google Shape;6754;p517"/>
          <p:cNvSpPr/>
          <p:nvPr/>
        </p:nvSpPr>
        <p:spPr>
          <a:xfrm>
            <a:off x="5389984"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5" name="Google Shape;6755;p517"/>
          <p:cNvSpPr/>
          <p:nvPr/>
        </p:nvSpPr>
        <p:spPr>
          <a:xfrm>
            <a:off x="5389984"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517"/>
          <p:cNvSpPr/>
          <p:nvPr/>
        </p:nvSpPr>
        <p:spPr>
          <a:xfrm>
            <a:off x="5389984"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517"/>
          <p:cNvSpPr/>
          <p:nvPr/>
        </p:nvSpPr>
        <p:spPr>
          <a:xfrm>
            <a:off x="5389984"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517"/>
          <p:cNvSpPr/>
          <p:nvPr/>
        </p:nvSpPr>
        <p:spPr>
          <a:xfrm>
            <a:off x="5389984"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9" name="Google Shape;6759;p517"/>
          <p:cNvSpPr/>
          <p:nvPr/>
        </p:nvSpPr>
        <p:spPr>
          <a:xfrm>
            <a:off x="5389984"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517"/>
          <p:cNvSpPr/>
          <p:nvPr/>
        </p:nvSpPr>
        <p:spPr>
          <a:xfrm>
            <a:off x="5389984"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61" name="Google Shape;6761;p517"/>
          <p:cNvSpPr/>
          <p:nvPr/>
        </p:nvSpPr>
        <p:spPr>
          <a:xfrm>
            <a:off x="6103146"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517"/>
          <p:cNvSpPr/>
          <p:nvPr/>
        </p:nvSpPr>
        <p:spPr>
          <a:xfrm>
            <a:off x="6103146"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517"/>
          <p:cNvSpPr/>
          <p:nvPr/>
        </p:nvSpPr>
        <p:spPr>
          <a:xfrm>
            <a:off x="6103146"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517"/>
          <p:cNvSpPr/>
          <p:nvPr/>
        </p:nvSpPr>
        <p:spPr>
          <a:xfrm>
            <a:off x="6103146"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5" name="Google Shape;6765;p517"/>
          <p:cNvSpPr/>
          <p:nvPr/>
        </p:nvSpPr>
        <p:spPr>
          <a:xfrm>
            <a:off x="6103146"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6" name="Google Shape;6766;p517"/>
          <p:cNvSpPr/>
          <p:nvPr/>
        </p:nvSpPr>
        <p:spPr>
          <a:xfrm>
            <a:off x="6103146"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517"/>
          <p:cNvSpPr/>
          <p:nvPr/>
        </p:nvSpPr>
        <p:spPr>
          <a:xfrm>
            <a:off x="6103146"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517"/>
          <p:cNvSpPr/>
          <p:nvPr/>
        </p:nvSpPr>
        <p:spPr>
          <a:xfrm>
            <a:off x="6103146"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9" name="Google Shape;6769;p517"/>
          <p:cNvSpPr/>
          <p:nvPr/>
        </p:nvSpPr>
        <p:spPr>
          <a:xfrm>
            <a:off x="6103146"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0" name="Google Shape;6770;p517"/>
          <p:cNvSpPr/>
          <p:nvPr/>
        </p:nvSpPr>
        <p:spPr>
          <a:xfrm>
            <a:off x="6103146" y="276512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71" name="Google Shape;6771;p517"/>
          <p:cNvSpPr/>
          <p:nvPr/>
        </p:nvSpPr>
        <p:spPr>
          <a:xfrm>
            <a:off x="6816308"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2" name="Google Shape;6772;p517"/>
          <p:cNvSpPr/>
          <p:nvPr/>
        </p:nvSpPr>
        <p:spPr>
          <a:xfrm>
            <a:off x="6816308"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517"/>
          <p:cNvSpPr/>
          <p:nvPr/>
        </p:nvSpPr>
        <p:spPr>
          <a:xfrm>
            <a:off x="6816308"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4" name="Google Shape;6774;p517"/>
          <p:cNvSpPr/>
          <p:nvPr/>
        </p:nvSpPr>
        <p:spPr>
          <a:xfrm>
            <a:off x="6816308"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517"/>
          <p:cNvSpPr/>
          <p:nvPr/>
        </p:nvSpPr>
        <p:spPr>
          <a:xfrm>
            <a:off x="6816308"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517"/>
          <p:cNvSpPr/>
          <p:nvPr/>
        </p:nvSpPr>
        <p:spPr>
          <a:xfrm>
            <a:off x="6816308"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517"/>
          <p:cNvSpPr/>
          <p:nvPr/>
        </p:nvSpPr>
        <p:spPr>
          <a:xfrm>
            <a:off x="6816308"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517"/>
          <p:cNvSpPr/>
          <p:nvPr/>
        </p:nvSpPr>
        <p:spPr>
          <a:xfrm>
            <a:off x="6816308"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517"/>
          <p:cNvSpPr/>
          <p:nvPr/>
        </p:nvSpPr>
        <p:spPr>
          <a:xfrm>
            <a:off x="6816308"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517"/>
          <p:cNvSpPr/>
          <p:nvPr/>
        </p:nvSpPr>
        <p:spPr>
          <a:xfrm>
            <a:off x="6816308" y="276512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81" name="Google Shape;6781;p517"/>
          <p:cNvSpPr/>
          <p:nvPr/>
        </p:nvSpPr>
        <p:spPr>
          <a:xfrm>
            <a:off x="7529470"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517"/>
          <p:cNvSpPr/>
          <p:nvPr/>
        </p:nvSpPr>
        <p:spPr>
          <a:xfrm>
            <a:off x="7529470"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517"/>
          <p:cNvSpPr/>
          <p:nvPr/>
        </p:nvSpPr>
        <p:spPr>
          <a:xfrm>
            <a:off x="7529470"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517"/>
          <p:cNvSpPr/>
          <p:nvPr/>
        </p:nvSpPr>
        <p:spPr>
          <a:xfrm>
            <a:off x="7529470"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517"/>
          <p:cNvSpPr/>
          <p:nvPr/>
        </p:nvSpPr>
        <p:spPr>
          <a:xfrm>
            <a:off x="7529470"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6" name="Google Shape;6786;p517"/>
          <p:cNvSpPr/>
          <p:nvPr/>
        </p:nvSpPr>
        <p:spPr>
          <a:xfrm>
            <a:off x="7529470"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7" name="Google Shape;6787;p517"/>
          <p:cNvSpPr/>
          <p:nvPr/>
        </p:nvSpPr>
        <p:spPr>
          <a:xfrm>
            <a:off x="7529470"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517"/>
          <p:cNvSpPr/>
          <p:nvPr/>
        </p:nvSpPr>
        <p:spPr>
          <a:xfrm>
            <a:off x="7529470"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517"/>
          <p:cNvSpPr/>
          <p:nvPr/>
        </p:nvSpPr>
        <p:spPr>
          <a:xfrm>
            <a:off x="7529470"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517"/>
          <p:cNvSpPr/>
          <p:nvPr/>
        </p:nvSpPr>
        <p:spPr>
          <a:xfrm>
            <a:off x="7529470" y="276512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791" name="Google Shape;6791;p517"/>
          <p:cNvSpPr/>
          <p:nvPr/>
        </p:nvSpPr>
        <p:spPr>
          <a:xfrm>
            <a:off x="8242632"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517"/>
          <p:cNvSpPr/>
          <p:nvPr/>
        </p:nvSpPr>
        <p:spPr>
          <a:xfrm>
            <a:off x="8242632"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517"/>
          <p:cNvSpPr/>
          <p:nvPr/>
        </p:nvSpPr>
        <p:spPr>
          <a:xfrm>
            <a:off x="8242632"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4" name="Google Shape;6794;p517"/>
          <p:cNvSpPr/>
          <p:nvPr/>
        </p:nvSpPr>
        <p:spPr>
          <a:xfrm>
            <a:off x="8242632"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517"/>
          <p:cNvSpPr/>
          <p:nvPr/>
        </p:nvSpPr>
        <p:spPr>
          <a:xfrm>
            <a:off x="8242632"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517"/>
          <p:cNvSpPr/>
          <p:nvPr/>
        </p:nvSpPr>
        <p:spPr>
          <a:xfrm>
            <a:off x="8242632"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517"/>
          <p:cNvSpPr/>
          <p:nvPr/>
        </p:nvSpPr>
        <p:spPr>
          <a:xfrm>
            <a:off x="8242632"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517"/>
          <p:cNvSpPr/>
          <p:nvPr/>
        </p:nvSpPr>
        <p:spPr>
          <a:xfrm>
            <a:off x="8242632"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517"/>
          <p:cNvSpPr/>
          <p:nvPr/>
        </p:nvSpPr>
        <p:spPr>
          <a:xfrm>
            <a:off x="8242632"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517"/>
          <p:cNvSpPr/>
          <p:nvPr/>
        </p:nvSpPr>
        <p:spPr>
          <a:xfrm>
            <a:off x="8242632" y="276512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6801" name="Google Shape;6801;p517"/>
          <p:cNvSpPr txBox="1"/>
          <p:nvPr/>
        </p:nvSpPr>
        <p:spPr>
          <a:xfrm>
            <a:off x="9154209" y="2310788"/>
            <a:ext cx="1482300" cy="7254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300"/>
              <a:buFont typeface="Arial"/>
              <a:buNone/>
            </a:pPr>
            <a:r>
              <a:rPr b="0" i="0" lang="en" sz="2300" u="none" cap="none" strike="noStrike">
                <a:solidFill>
                  <a:srgbClr val="000000"/>
                </a:solidFill>
                <a:latin typeface="Overpass Light"/>
                <a:ea typeface="Overpass Light"/>
                <a:cs typeface="Overpass Light"/>
                <a:sym typeface="Overpass Light"/>
              </a:rPr>
              <a:t>Node.js</a:t>
            </a:r>
            <a:endParaRPr b="0" i="0" sz="2300" u="none" cap="none" strike="noStrike">
              <a:solidFill>
                <a:srgbClr val="000000"/>
              </a:solidFill>
              <a:latin typeface="Overpass Light"/>
              <a:ea typeface="Overpass Light"/>
              <a:cs typeface="Overpass Light"/>
              <a:sym typeface="Overpass Light"/>
            </a:endParaRPr>
          </a:p>
        </p:txBody>
      </p:sp>
      <p:sp>
        <p:nvSpPr>
          <p:cNvPr id="6802" name="Google Shape;6802;p517"/>
          <p:cNvSpPr txBox="1"/>
          <p:nvPr/>
        </p:nvSpPr>
        <p:spPr>
          <a:xfrm>
            <a:off x="9154209" y="1949355"/>
            <a:ext cx="1482300" cy="336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EE0000"/>
                </a:solidFill>
                <a:latin typeface="Overpass Light"/>
                <a:ea typeface="Overpass Light"/>
                <a:cs typeface="Overpass Light"/>
                <a:sym typeface="Overpass Light"/>
              </a:rPr>
              <a:t>51%</a:t>
            </a:r>
            <a:endParaRPr b="0" i="0" sz="2700" u="none" cap="none" strike="noStrike">
              <a:solidFill>
                <a:srgbClr val="EE0000"/>
              </a:solidFill>
              <a:latin typeface="Overpass Light"/>
              <a:ea typeface="Overpass Light"/>
              <a:cs typeface="Overpass Light"/>
              <a:sym typeface="Overpass Light"/>
            </a:endParaRPr>
          </a:p>
        </p:txBody>
      </p:sp>
      <p:sp>
        <p:nvSpPr>
          <p:cNvPr id="6803" name="Google Shape;6803;p517"/>
          <p:cNvSpPr txBox="1"/>
          <p:nvPr/>
        </p:nvSpPr>
        <p:spPr>
          <a:xfrm>
            <a:off x="9154209" y="3738640"/>
            <a:ext cx="1482300" cy="7254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300"/>
              <a:buFont typeface="Arial"/>
              <a:buNone/>
            </a:pPr>
            <a:r>
              <a:rPr b="0" i="0" lang="en" sz="2300" u="none" cap="none" strike="noStrike">
                <a:solidFill>
                  <a:srgbClr val="000000"/>
                </a:solidFill>
                <a:latin typeface="Overpass Light"/>
                <a:ea typeface="Overpass Light"/>
                <a:cs typeface="Overpass Light"/>
                <a:sym typeface="Overpass Light"/>
              </a:rPr>
              <a:t>Python</a:t>
            </a:r>
            <a:endParaRPr b="0" i="0" sz="2300" u="none" cap="none" strike="noStrike">
              <a:solidFill>
                <a:srgbClr val="000000"/>
              </a:solidFill>
              <a:latin typeface="Overpass Light"/>
              <a:ea typeface="Overpass Light"/>
              <a:cs typeface="Overpass Light"/>
              <a:sym typeface="Overpass Light"/>
            </a:endParaRPr>
          </a:p>
        </p:txBody>
      </p:sp>
      <p:sp>
        <p:nvSpPr>
          <p:cNvPr id="6804" name="Google Shape;6804;p517"/>
          <p:cNvSpPr txBox="1"/>
          <p:nvPr/>
        </p:nvSpPr>
        <p:spPr>
          <a:xfrm>
            <a:off x="9154209" y="5166492"/>
            <a:ext cx="1482300" cy="7254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300"/>
              <a:buFont typeface="Arial"/>
              <a:buNone/>
            </a:pPr>
            <a:r>
              <a:rPr b="0" i="0" lang="en" sz="2300" u="none" cap="none" strike="noStrike">
                <a:solidFill>
                  <a:srgbClr val="000000"/>
                </a:solidFill>
                <a:latin typeface="Overpass Light"/>
                <a:ea typeface="Overpass Light"/>
                <a:cs typeface="Overpass Light"/>
                <a:sym typeface="Overpass Light"/>
              </a:rPr>
              <a:t>Java</a:t>
            </a:r>
            <a:endParaRPr b="0" i="0" sz="2300" u="none" cap="none" strike="noStrike">
              <a:solidFill>
                <a:srgbClr val="000000"/>
              </a:solidFill>
              <a:latin typeface="Overpass Light"/>
              <a:ea typeface="Overpass Light"/>
              <a:cs typeface="Overpass Light"/>
              <a:sym typeface="Overpass Light"/>
            </a:endParaRPr>
          </a:p>
        </p:txBody>
      </p:sp>
      <p:sp>
        <p:nvSpPr>
          <p:cNvPr id="6805" name="Google Shape;6805;p517"/>
          <p:cNvSpPr/>
          <p:nvPr/>
        </p:nvSpPr>
        <p:spPr>
          <a:xfrm>
            <a:off x="2251563" y="1955915"/>
            <a:ext cx="6171000" cy="3416400"/>
          </a:xfrm>
          <a:prstGeom prst="roundRect">
            <a:avLst>
              <a:gd fmla="val 16667" name="adj"/>
            </a:avLst>
          </a:prstGeom>
          <a:solidFill>
            <a:srgbClr val="CFE2F3"/>
          </a:solidFill>
          <a:ln cap="flat" cmpd="sng" w="9525">
            <a:solidFill>
              <a:schemeClr val="dk2"/>
            </a:solidFill>
            <a:prstDash val="solid"/>
            <a:round/>
            <a:headEnd len="sm" w="sm" type="none"/>
            <a:tailEnd len="sm" w="sm" type="none"/>
          </a:ln>
          <a:effectLst>
            <a:outerShdw blurRad="57150" rotWithShape="0" algn="bl" dir="2940000" dist="133350">
              <a:srgbClr val="000000">
                <a:alpha val="9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1" lang="en" sz="1800" u="none" cap="none" strike="noStrike">
                <a:solidFill>
                  <a:srgbClr val="000000"/>
                </a:solidFill>
                <a:latin typeface="Arial"/>
                <a:ea typeface="Arial"/>
                <a:cs typeface="Arial"/>
                <a:sym typeface="Arial"/>
              </a:rPr>
              <a:t>“Before we introduced Quarkus, many customers had started to look at alternative stacks like Go and node.js to improve performance and efficiency. These customers were weary of selecting a new language and having to hire new developers or retrain their existing Java developers.”</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 Arijit Mazumdar, WiPro Digital</a:t>
            </a:r>
            <a:br>
              <a:rPr b="1" i="0" lang="en" sz="1800" u="none" cap="none" strike="noStrike">
                <a:solidFill>
                  <a:srgbClr val="000000"/>
                </a:solidFill>
                <a:latin typeface="Arial"/>
                <a:ea typeface="Arial"/>
                <a:cs typeface="Arial"/>
                <a:sym typeface="Arial"/>
              </a:rPr>
            </a:br>
            <a:br>
              <a:rPr b="1" i="0" lang="en" sz="1800" u="none" cap="none" strike="noStrike">
                <a:solidFill>
                  <a:srgbClr val="000000"/>
                </a:solidFill>
                <a:latin typeface="Arial"/>
                <a:ea typeface="Arial"/>
                <a:cs typeface="Arial"/>
                <a:sym typeface="Arial"/>
              </a:rPr>
            </a:br>
            <a:r>
              <a:rPr b="0" i="0" lang="en" sz="1800" u="none" cap="none" strike="noStrike">
                <a:solidFill>
                  <a:srgbClr val="000000"/>
                </a:solidFill>
                <a:latin typeface="Arial"/>
                <a:ea typeface="Arial"/>
                <a:cs typeface="Arial"/>
                <a:sym typeface="Arial"/>
              </a:rPr>
              <a:t>https://quarkus.io/blog/tag/user-story/</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5"/>
                                        </p:tgtEl>
                                        <p:attrNameLst>
                                          <p:attrName>style.visibility</p:attrName>
                                        </p:attrNameLst>
                                      </p:cBhvr>
                                      <p:to>
                                        <p:strVal val="visible"/>
                                      </p:to>
                                    </p:set>
                                    <p:animEffect filter="fade" transition="in">
                                      <p:cBhvr>
                                        <p:cTn dur="1000"/>
                                        <p:tgtEl>
                                          <p:spTgt spid="68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9" name="Shape 6809"/>
        <p:cNvGrpSpPr/>
        <p:nvPr/>
      </p:nvGrpSpPr>
      <p:grpSpPr>
        <a:xfrm>
          <a:off x="0" y="0"/>
          <a:ext cx="0" cy="0"/>
          <a:chOff x="0" y="0"/>
          <a:chExt cx="0" cy="0"/>
        </a:xfrm>
      </p:grpSpPr>
      <p:sp>
        <p:nvSpPr>
          <p:cNvPr id="6810" name="Google Shape;6810;p5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6811" name="Google Shape;6811;p518"/>
          <p:cNvSpPr txBox="1"/>
          <p:nvPr/>
        </p:nvSpPr>
        <p:spPr>
          <a:xfrm>
            <a:off x="562567" y="3560300"/>
            <a:ext cx="11066700" cy="1121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300">
                <a:solidFill>
                  <a:schemeClr val="dk1"/>
                </a:solidFill>
                <a:latin typeface="Red Hat Text Medium"/>
                <a:ea typeface="Red Hat Text Medium"/>
                <a:cs typeface="Red Hat Text Medium"/>
                <a:sym typeface="Red Hat Text Medium"/>
              </a:rPr>
              <a:t>Supersonic. Subatomic. Java.</a:t>
            </a:r>
            <a:endParaRPr sz="5300">
              <a:solidFill>
                <a:schemeClr val="dk1"/>
              </a:solidFill>
              <a:latin typeface="Red Hat Text Medium"/>
              <a:ea typeface="Red Hat Text Medium"/>
              <a:cs typeface="Red Hat Text Medium"/>
              <a:sym typeface="Red Hat Text Medium"/>
            </a:endParaRPr>
          </a:p>
        </p:txBody>
      </p:sp>
      <p:cxnSp>
        <p:nvCxnSpPr>
          <p:cNvPr id="6812" name="Google Shape;6812;p518"/>
          <p:cNvCxnSpPr/>
          <p:nvPr/>
        </p:nvCxnSpPr>
        <p:spPr>
          <a:xfrm>
            <a:off x="950400" y="3429000"/>
            <a:ext cx="10291200" cy="0"/>
          </a:xfrm>
          <a:prstGeom prst="straightConnector1">
            <a:avLst/>
          </a:prstGeom>
          <a:noFill/>
          <a:ln cap="flat" cmpd="sng" w="9525">
            <a:solidFill>
              <a:srgbClr val="FF004A"/>
            </a:solidFill>
            <a:prstDash val="dot"/>
            <a:round/>
            <a:headEnd len="med" w="med" type="none"/>
            <a:tailEnd len="med" w="med" type="none"/>
          </a:ln>
        </p:spPr>
      </p:cxnSp>
      <p:pic>
        <p:nvPicPr>
          <p:cNvPr id="6813" name="Google Shape;6813;p518"/>
          <p:cNvPicPr preferRelativeResize="0"/>
          <p:nvPr/>
        </p:nvPicPr>
        <p:blipFill>
          <a:blip r:embed="rId3">
            <a:alphaModFix/>
          </a:blip>
          <a:stretch>
            <a:fillRect/>
          </a:stretch>
        </p:blipFill>
        <p:spPr>
          <a:xfrm>
            <a:off x="2279650" y="1847433"/>
            <a:ext cx="7632700" cy="1181100"/>
          </a:xfrm>
          <a:prstGeom prst="rect">
            <a:avLst/>
          </a:prstGeom>
          <a:noFill/>
          <a:ln>
            <a:noFill/>
          </a:ln>
        </p:spPr>
      </p:pic>
      <p:sp>
        <p:nvSpPr>
          <p:cNvPr id="6814" name="Google Shape;6814;p5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8" name="Shape 6818"/>
        <p:cNvGrpSpPr/>
        <p:nvPr/>
      </p:nvGrpSpPr>
      <p:grpSpPr>
        <a:xfrm>
          <a:off x="0" y="0"/>
          <a:ext cx="0" cy="0"/>
          <a:chOff x="0" y="0"/>
          <a:chExt cx="0" cy="0"/>
        </a:xfrm>
      </p:grpSpPr>
      <p:sp>
        <p:nvSpPr>
          <p:cNvPr id="6819" name="Google Shape;6819;p51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DEMO Time!</a:t>
            </a:r>
            <a:endParaRPr/>
          </a:p>
        </p:txBody>
      </p:sp>
      <p:sp>
        <p:nvSpPr>
          <p:cNvPr id="6820" name="Google Shape;6820;p51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6821" name="Google Shape;6821;p5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5" name="Shape 6825"/>
        <p:cNvGrpSpPr/>
        <p:nvPr/>
      </p:nvGrpSpPr>
      <p:grpSpPr>
        <a:xfrm>
          <a:off x="0" y="0"/>
          <a:ext cx="0" cy="0"/>
          <a:chOff x="0" y="0"/>
          <a:chExt cx="0" cy="0"/>
        </a:xfrm>
      </p:grpSpPr>
      <p:sp>
        <p:nvSpPr>
          <p:cNvPr id="6826" name="Google Shape;6826;p5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6827" name="Google Shape;6827;p520"/>
          <p:cNvSpPr txBox="1"/>
          <p:nvPr/>
        </p:nvSpPr>
        <p:spPr>
          <a:xfrm>
            <a:off x="927775" y="379350"/>
            <a:ext cx="10644300" cy="7620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2300"/>
              </a:spcBef>
              <a:spcAft>
                <a:spcPts val="2300"/>
              </a:spcAft>
              <a:buNone/>
            </a:pPr>
            <a:r>
              <a:rPr b="1" lang="en" sz="3750">
                <a:solidFill>
                  <a:srgbClr val="FFFFFF"/>
                </a:solidFill>
                <a:latin typeface="Red Hat Text"/>
                <a:ea typeface="Red Hat Text"/>
                <a:cs typeface="Red Hat Text"/>
                <a:sym typeface="Red Hat Text"/>
              </a:rPr>
              <a:t>First Quarkus</a:t>
            </a:r>
            <a:endParaRPr b="1" sz="3750">
              <a:solidFill>
                <a:srgbClr val="FFFFFF"/>
              </a:solidFill>
              <a:latin typeface="Red Hat Text"/>
              <a:ea typeface="Red Hat Text"/>
              <a:cs typeface="Red Hat Text"/>
              <a:sym typeface="Red Hat Text"/>
            </a:endParaRPr>
          </a:p>
        </p:txBody>
      </p:sp>
      <p:pic>
        <p:nvPicPr>
          <p:cNvPr id="6828" name="Google Shape;6828;p520"/>
          <p:cNvPicPr preferRelativeResize="0"/>
          <p:nvPr/>
        </p:nvPicPr>
        <p:blipFill>
          <a:blip r:embed="rId3">
            <a:alphaModFix/>
          </a:blip>
          <a:stretch>
            <a:fillRect/>
          </a:stretch>
        </p:blipFill>
        <p:spPr>
          <a:xfrm>
            <a:off x="1023638" y="1077950"/>
            <a:ext cx="7895373" cy="5411852"/>
          </a:xfrm>
          <a:prstGeom prst="rect">
            <a:avLst/>
          </a:prstGeom>
          <a:noFill/>
          <a:ln>
            <a:noFill/>
          </a:ln>
        </p:spPr>
      </p:pic>
      <p:pic>
        <p:nvPicPr>
          <p:cNvPr id="6829" name="Google Shape;6829;p520"/>
          <p:cNvPicPr preferRelativeResize="0"/>
          <p:nvPr/>
        </p:nvPicPr>
        <p:blipFill>
          <a:blip r:embed="rId4">
            <a:alphaModFix/>
          </a:blip>
          <a:stretch>
            <a:fillRect/>
          </a:stretch>
        </p:blipFill>
        <p:spPr>
          <a:xfrm>
            <a:off x="6926270" y="2012300"/>
            <a:ext cx="4471898" cy="3007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5" name="Shape 6195"/>
        <p:cNvGrpSpPr/>
        <p:nvPr/>
      </p:nvGrpSpPr>
      <p:grpSpPr>
        <a:xfrm>
          <a:off x="0" y="0"/>
          <a:ext cx="0" cy="0"/>
          <a:chOff x="0" y="0"/>
          <a:chExt cx="0" cy="0"/>
        </a:xfrm>
      </p:grpSpPr>
      <p:sp>
        <p:nvSpPr>
          <p:cNvPr id="6196" name="Google Shape;6196;p503"/>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6197" name="Google Shape;6197;p503"/>
          <p:cNvSpPr txBox="1"/>
          <p:nvPr>
            <p:ph idx="12" type="sldNum"/>
          </p:nvPr>
        </p:nvSpPr>
        <p:spPr>
          <a:xfrm>
            <a:off x="81975" y="6169556"/>
            <a:ext cx="731700" cy="14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198" name="Google Shape;6198;p503"/>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Kubernetes Native Application</a:t>
            </a:r>
            <a:r>
              <a:rPr b="1" lang="en"/>
              <a:t> Series</a:t>
            </a:r>
            <a:endParaRPr b="1"/>
          </a:p>
        </p:txBody>
      </p:sp>
      <p:sp>
        <p:nvSpPr>
          <p:cNvPr id="6199" name="Google Shape;6199;p503"/>
          <p:cNvSpPr txBox="1"/>
          <p:nvPr>
            <p:ph idx="2" type="subTitle"/>
          </p:nvPr>
        </p:nvSpPr>
        <p:spPr>
          <a:xfrm>
            <a:off x="5660525" y="5546875"/>
            <a:ext cx="25941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Chatchai  Kongmanee</a:t>
            </a:r>
            <a:endParaRPr sz="1400"/>
          </a:p>
          <a:p>
            <a:pPr indent="0" lvl="0" marL="0" rtl="0" algn="l">
              <a:spcBef>
                <a:spcPts val="0"/>
              </a:spcBef>
              <a:spcAft>
                <a:spcPts val="0"/>
              </a:spcAft>
              <a:buNone/>
            </a:pPr>
            <a:r>
              <a:rPr lang="en" sz="1400"/>
              <a:t>Specialist Solution Architect</a:t>
            </a:r>
            <a:endParaRPr sz="1400"/>
          </a:p>
          <a:p>
            <a:pPr indent="0" lvl="0" marL="0" rtl="0" algn="l">
              <a:spcBef>
                <a:spcPts val="0"/>
              </a:spcBef>
              <a:spcAft>
                <a:spcPts val="0"/>
              </a:spcAft>
              <a:buNone/>
            </a:pPr>
            <a:r>
              <a:rPr lang="en" sz="1400"/>
              <a:t>Red Hat, Thailand</a:t>
            </a:r>
            <a:endParaRPr sz="1400"/>
          </a:p>
        </p:txBody>
      </p:sp>
      <p:sp>
        <p:nvSpPr>
          <p:cNvPr id="6200" name="Google Shape;6200;p503"/>
          <p:cNvSpPr txBox="1"/>
          <p:nvPr>
            <p:ph type="title"/>
          </p:nvPr>
        </p:nvSpPr>
        <p:spPr>
          <a:xfrm>
            <a:off x="5660525" y="1709031"/>
            <a:ext cx="5736300" cy="211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000">
                <a:latin typeface="Red Hat Display"/>
                <a:ea typeface="Red Hat Display"/>
                <a:cs typeface="Red Hat Display"/>
                <a:sym typeface="Red Hat Display"/>
              </a:rPr>
              <a:t>Kubernetes Native Java for Spring Developer</a:t>
            </a:r>
            <a:r>
              <a:rPr lang="en" sz="4000">
                <a:latin typeface="Red Hat Display"/>
                <a:ea typeface="Red Hat Display"/>
                <a:cs typeface="Red Hat Display"/>
                <a:sym typeface="Red Hat Display"/>
              </a:rPr>
              <a:t> </a:t>
            </a:r>
            <a:endParaRPr sz="4000">
              <a:solidFill>
                <a:schemeClr val="accent3"/>
              </a:solidFill>
              <a:latin typeface="Red Hat Display"/>
              <a:ea typeface="Red Hat Display"/>
              <a:cs typeface="Red Hat Display"/>
              <a:sym typeface="Red Hat Display"/>
            </a:endParaRPr>
          </a:p>
        </p:txBody>
      </p:sp>
      <p:sp>
        <p:nvSpPr>
          <p:cNvPr id="6201" name="Google Shape;6201;p503"/>
          <p:cNvSpPr txBox="1"/>
          <p:nvPr/>
        </p:nvSpPr>
        <p:spPr>
          <a:xfrm>
            <a:off x="5660525" y="4543200"/>
            <a:ext cx="2040300" cy="6057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solidFill>
                  <a:srgbClr val="000000"/>
                </a:solidFill>
                <a:latin typeface="Red Hat Display"/>
                <a:ea typeface="Red Hat Display"/>
                <a:cs typeface="Red Hat Display"/>
                <a:sym typeface="Red Hat Display"/>
              </a:rPr>
              <a:t>Voravit Lertgitipongpant</a:t>
            </a:r>
            <a:endParaRPr>
              <a:solidFill>
                <a:srgbClr val="000000"/>
              </a:solidFill>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solidFill>
                  <a:srgbClr val="000000"/>
                </a:solidFill>
                <a:latin typeface="Red Hat Display"/>
                <a:ea typeface="Red Hat Display"/>
                <a:cs typeface="Red Hat Display"/>
                <a:sym typeface="Red Hat Display"/>
              </a:rPr>
              <a:t>Senior  Solution Architect</a:t>
            </a:r>
            <a:endParaRPr>
              <a:solidFill>
                <a:srgbClr val="000000"/>
              </a:solidFill>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solidFill>
                  <a:srgbClr val="000000"/>
                </a:solidFill>
                <a:latin typeface="Red Hat Display"/>
                <a:ea typeface="Red Hat Display"/>
                <a:cs typeface="Red Hat Display"/>
                <a:sym typeface="Red Hat Display"/>
              </a:rPr>
              <a:t>Red Hat, Thailand</a:t>
            </a:r>
            <a:endParaRPr>
              <a:solidFill>
                <a:srgbClr val="000000"/>
              </a:solidFill>
              <a:latin typeface="Red Hat Display"/>
              <a:ea typeface="Red Hat Display"/>
              <a:cs typeface="Red Hat Display"/>
              <a:sym typeface="Red Hat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3" name="Shape 6833"/>
        <p:cNvGrpSpPr/>
        <p:nvPr/>
      </p:nvGrpSpPr>
      <p:grpSpPr>
        <a:xfrm>
          <a:off x="0" y="0"/>
          <a:ext cx="0" cy="0"/>
          <a:chOff x="0" y="0"/>
          <a:chExt cx="0" cy="0"/>
        </a:xfrm>
      </p:grpSpPr>
      <p:sp>
        <p:nvSpPr>
          <p:cNvPr id="6834" name="Google Shape;6834;p5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6835" name="Google Shape;6835;p521"/>
          <p:cNvSpPr txBox="1"/>
          <p:nvPr/>
        </p:nvSpPr>
        <p:spPr>
          <a:xfrm>
            <a:off x="927775" y="379350"/>
            <a:ext cx="10644300" cy="7620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2300"/>
              </a:spcBef>
              <a:spcAft>
                <a:spcPts val="2300"/>
              </a:spcAft>
              <a:buNone/>
            </a:pPr>
            <a:r>
              <a:rPr b="1" lang="en" sz="3750">
                <a:solidFill>
                  <a:srgbClr val="FFFFFF"/>
                </a:solidFill>
                <a:latin typeface="Red Hat Text"/>
                <a:ea typeface="Red Hat Text"/>
                <a:cs typeface="Red Hat Text"/>
                <a:sym typeface="Red Hat Text"/>
              </a:rPr>
              <a:t>Quarkus Dev UI</a:t>
            </a:r>
            <a:endParaRPr b="1" sz="3750">
              <a:solidFill>
                <a:srgbClr val="FFFFFF"/>
              </a:solidFill>
              <a:latin typeface="Red Hat Text"/>
              <a:ea typeface="Red Hat Text"/>
              <a:cs typeface="Red Hat Text"/>
              <a:sym typeface="Red Hat Text"/>
            </a:endParaRPr>
          </a:p>
        </p:txBody>
      </p:sp>
      <p:pic>
        <p:nvPicPr>
          <p:cNvPr id="6836" name="Google Shape;6836;p521"/>
          <p:cNvPicPr preferRelativeResize="0"/>
          <p:nvPr/>
        </p:nvPicPr>
        <p:blipFill>
          <a:blip r:embed="rId3">
            <a:alphaModFix/>
          </a:blip>
          <a:stretch>
            <a:fillRect/>
          </a:stretch>
        </p:blipFill>
        <p:spPr>
          <a:xfrm>
            <a:off x="966075" y="1293750"/>
            <a:ext cx="8926350" cy="5411850"/>
          </a:xfrm>
          <a:prstGeom prst="rect">
            <a:avLst/>
          </a:prstGeom>
          <a:noFill/>
          <a:ln>
            <a:noFill/>
          </a:ln>
        </p:spPr>
      </p:pic>
      <p:pic>
        <p:nvPicPr>
          <p:cNvPr id="6837" name="Google Shape;6837;p521"/>
          <p:cNvPicPr preferRelativeResize="0"/>
          <p:nvPr/>
        </p:nvPicPr>
        <p:blipFill>
          <a:blip r:embed="rId4">
            <a:alphaModFix/>
          </a:blip>
          <a:stretch>
            <a:fillRect/>
          </a:stretch>
        </p:blipFill>
        <p:spPr>
          <a:xfrm>
            <a:off x="6609626" y="3751275"/>
            <a:ext cx="4801573" cy="18224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1" name="Shape 6841"/>
        <p:cNvGrpSpPr/>
        <p:nvPr/>
      </p:nvGrpSpPr>
      <p:grpSpPr>
        <a:xfrm>
          <a:off x="0" y="0"/>
          <a:ext cx="0" cy="0"/>
          <a:chOff x="0" y="0"/>
          <a:chExt cx="0" cy="0"/>
        </a:xfrm>
      </p:grpSpPr>
      <p:sp>
        <p:nvSpPr>
          <p:cNvPr id="6842" name="Google Shape;6842;p522"/>
          <p:cNvSpPr txBox="1"/>
          <p:nvPr>
            <p:ph type="title"/>
          </p:nvPr>
        </p:nvSpPr>
        <p:spPr>
          <a:xfrm>
            <a:off x="1827825" y="5465750"/>
            <a:ext cx="8686800" cy="9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u="sng">
                <a:solidFill>
                  <a:schemeClr val="hlink"/>
                </a:solidFill>
                <a:hlinkClick r:id="rId3"/>
              </a:rPr>
              <a:t>https://github.com/danieloh30/quarkus-remote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6843" name="Google Shape;6843;p5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6844" name="Google Shape;6844;p522"/>
          <p:cNvSpPr txBox="1"/>
          <p:nvPr/>
        </p:nvSpPr>
        <p:spPr>
          <a:xfrm>
            <a:off x="927775" y="379350"/>
            <a:ext cx="10644300" cy="7620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2300"/>
              </a:spcBef>
              <a:spcAft>
                <a:spcPts val="2300"/>
              </a:spcAft>
              <a:buNone/>
            </a:pPr>
            <a:r>
              <a:rPr b="1" lang="en" sz="3750">
                <a:solidFill>
                  <a:srgbClr val="FFFFFF"/>
                </a:solidFill>
                <a:latin typeface="Red Hat Text"/>
                <a:ea typeface="Red Hat Text"/>
                <a:cs typeface="Red Hat Text"/>
                <a:sym typeface="Red Hat Text"/>
              </a:rPr>
              <a:t>Quarkus Live Code Reload on OpenShift</a:t>
            </a:r>
            <a:endParaRPr b="1" sz="3750">
              <a:solidFill>
                <a:srgbClr val="FFFFFF"/>
              </a:solidFill>
              <a:latin typeface="Red Hat Text"/>
              <a:ea typeface="Red Hat Text"/>
              <a:cs typeface="Red Hat Text"/>
              <a:sym typeface="Red Hat Text"/>
            </a:endParaRPr>
          </a:p>
        </p:txBody>
      </p:sp>
      <p:pic>
        <p:nvPicPr>
          <p:cNvPr id="6845" name="Google Shape;6845;p522"/>
          <p:cNvPicPr preferRelativeResize="0"/>
          <p:nvPr/>
        </p:nvPicPr>
        <p:blipFill>
          <a:blip r:embed="rId4">
            <a:alphaModFix/>
          </a:blip>
          <a:stretch>
            <a:fillRect/>
          </a:stretch>
        </p:blipFill>
        <p:spPr>
          <a:xfrm>
            <a:off x="2057400" y="1293750"/>
            <a:ext cx="8031176" cy="4019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9" name="Shape 6849"/>
        <p:cNvGrpSpPr/>
        <p:nvPr/>
      </p:nvGrpSpPr>
      <p:grpSpPr>
        <a:xfrm>
          <a:off x="0" y="0"/>
          <a:ext cx="0" cy="0"/>
          <a:chOff x="0" y="0"/>
          <a:chExt cx="0" cy="0"/>
        </a:xfrm>
      </p:grpSpPr>
      <p:sp>
        <p:nvSpPr>
          <p:cNvPr id="6850" name="Google Shape;6850;p52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Why Quarkus?</a:t>
            </a:r>
            <a:endParaRPr/>
          </a:p>
        </p:txBody>
      </p:sp>
      <p:sp>
        <p:nvSpPr>
          <p:cNvPr id="6851" name="Google Shape;6851;p5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6852" name="Google Shape;6852;p52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6853" name="Google Shape;6853;p52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57" name="Shape 6857"/>
        <p:cNvGrpSpPr/>
        <p:nvPr/>
      </p:nvGrpSpPr>
      <p:grpSpPr>
        <a:xfrm>
          <a:off x="0" y="0"/>
          <a:ext cx="0" cy="0"/>
          <a:chOff x="0" y="0"/>
          <a:chExt cx="0" cy="0"/>
        </a:xfrm>
      </p:grpSpPr>
      <p:sp>
        <p:nvSpPr>
          <p:cNvPr id="6858" name="Google Shape;6858;p524"/>
          <p:cNvSpPr/>
          <p:nvPr/>
        </p:nvSpPr>
        <p:spPr>
          <a:xfrm>
            <a:off x="5119300" y="2689800"/>
            <a:ext cx="4690800" cy="1839300"/>
          </a:xfrm>
          <a:prstGeom prst="rect">
            <a:avLst/>
          </a:prstGeom>
          <a:noFill/>
          <a:ln cap="flat" cmpd="sng" w="38100">
            <a:solidFill>
              <a:srgbClr val="595959"/>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24"/>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Modern Enterprise Java Stack</a:t>
            </a:r>
            <a:endParaRPr sz="2700"/>
          </a:p>
        </p:txBody>
      </p:sp>
      <p:sp>
        <p:nvSpPr>
          <p:cNvPr id="6860" name="Google Shape;6860;p5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861" name="Google Shape;6861;p52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862" name="Google Shape;6862;p524"/>
          <p:cNvSpPr/>
          <p:nvPr/>
        </p:nvSpPr>
        <p:spPr>
          <a:xfrm>
            <a:off x="5294650" y="3948187"/>
            <a:ext cx="4362900" cy="436500"/>
          </a:xfrm>
          <a:prstGeom prst="rect">
            <a:avLst/>
          </a:prstGeom>
          <a:solidFill>
            <a:srgbClr val="3570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SemiBold"/>
                <a:ea typeface="Open Sans SemiBold"/>
                <a:cs typeface="Open Sans SemiBold"/>
                <a:sym typeface="Open Sans SemiBold"/>
              </a:rPr>
              <a:t>Java Virtual Machine (Hotspot)</a:t>
            </a:r>
            <a:endParaRPr sz="1800">
              <a:solidFill>
                <a:srgbClr val="FFFFFF"/>
              </a:solidFill>
              <a:latin typeface="Open Sans SemiBold"/>
              <a:ea typeface="Open Sans SemiBold"/>
              <a:cs typeface="Open Sans SemiBold"/>
              <a:sym typeface="Open Sans SemiBold"/>
            </a:endParaRPr>
          </a:p>
        </p:txBody>
      </p:sp>
      <p:sp>
        <p:nvSpPr>
          <p:cNvPr id="6863" name="Google Shape;6863;p524"/>
          <p:cNvSpPr/>
          <p:nvPr/>
        </p:nvSpPr>
        <p:spPr>
          <a:xfrm>
            <a:off x="5294650" y="3367326"/>
            <a:ext cx="4362900" cy="436500"/>
          </a:xfrm>
          <a:prstGeom prst="rect">
            <a:avLst/>
          </a:prstGeom>
          <a:solidFill>
            <a:srgbClr val="469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SemiBold"/>
                <a:ea typeface="Open Sans SemiBold"/>
                <a:cs typeface="Open Sans SemiBold"/>
                <a:sym typeface="Open Sans SemiBold"/>
              </a:rPr>
              <a:t>Application Server</a:t>
            </a:r>
            <a:endParaRPr sz="1800">
              <a:solidFill>
                <a:srgbClr val="FFFFFF"/>
              </a:solidFill>
              <a:latin typeface="Open Sans SemiBold"/>
              <a:ea typeface="Open Sans SemiBold"/>
              <a:cs typeface="Open Sans SemiBold"/>
              <a:sym typeface="Open Sans SemiBold"/>
            </a:endParaRPr>
          </a:p>
        </p:txBody>
      </p:sp>
      <p:sp>
        <p:nvSpPr>
          <p:cNvPr id="6864" name="Google Shape;6864;p524"/>
          <p:cNvSpPr/>
          <p:nvPr/>
        </p:nvSpPr>
        <p:spPr>
          <a:xfrm>
            <a:off x="5294650" y="2158750"/>
            <a:ext cx="4362900" cy="4365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App</a:t>
            </a:r>
            <a:endParaRPr sz="1800">
              <a:latin typeface="Open Sans SemiBold"/>
              <a:ea typeface="Open Sans SemiBold"/>
              <a:cs typeface="Open Sans SemiBold"/>
              <a:sym typeface="Open Sans SemiBold"/>
            </a:endParaRPr>
          </a:p>
        </p:txBody>
      </p:sp>
      <p:sp>
        <p:nvSpPr>
          <p:cNvPr id="6865" name="Google Shape;6865;p524"/>
          <p:cNvSpPr/>
          <p:nvPr/>
        </p:nvSpPr>
        <p:spPr>
          <a:xfrm>
            <a:off x="5294650" y="2757726"/>
            <a:ext cx="4362900" cy="436500"/>
          </a:xfrm>
          <a:prstGeom prst="rect">
            <a:avLst/>
          </a:prstGeom>
          <a:solidFill>
            <a:srgbClr val="90BF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Dynamic Application Frameworks</a:t>
            </a:r>
            <a:endParaRPr sz="1800">
              <a:latin typeface="Open Sans SemiBold"/>
              <a:ea typeface="Open Sans SemiBold"/>
              <a:cs typeface="Open Sans SemiBold"/>
              <a:sym typeface="Open Sans SemiBold"/>
            </a:endParaRPr>
          </a:p>
        </p:txBody>
      </p:sp>
      <p:sp>
        <p:nvSpPr>
          <p:cNvPr id="6866" name="Google Shape;6866;p524"/>
          <p:cNvSpPr txBox="1"/>
          <p:nvPr/>
        </p:nvSpPr>
        <p:spPr>
          <a:xfrm>
            <a:off x="1741275" y="1988050"/>
            <a:ext cx="3364200" cy="27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Architecture:  </a:t>
            </a:r>
            <a:r>
              <a:rPr lang="en" sz="1800">
                <a:solidFill>
                  <a:srgbClr val="FF004A"/>
                </a:solidFill>
                <a:latin typeface="Red Hat Text Medium"/>
                <a:ea typeface="Red Hat Text Medium"/>
                <a:cs typeface="Red Hat Text Medium"/>
                <a:sym typeface="Red Hat Text Medium"/>
              </a:rPr>
              <a:t>Microservices </a:t>
            </a:r>
            <a:br>
              <a:rPr lang="en" sz="1800">
                <a:solidFill>
                  <a:srgbClr val="FF004A"/>
                </a:solidFill>
                <a:latin typeface="Red Hat Text Medium"/>
                <a:ea typeface="Red Hat Text Medium"/>
                <a:cs typeface="Red Hat Text Medium"/>
                <a:sym typeface="Red Hat Text Medium"/>
              </a:rPr>
            </a:br>
            <a:br>
              <a:rPr lang="en" sz="1800">
                <a:solidFill>
                  <a:srgbClr val="FF004A"/>
                </a:solidFill>
                <a:latin typeface="Red Hat Text Medium"/>
                <a:ea typeface="Red Hat Text Medium"/>
                <a:cs typeface="Red Hat Text Medium"/>
                <a:sym typeface="Red Hat Text Medium"/>
              </a:rPr>
            </a:br>
            <a:r>
              <a:rPr lang="en" sz="1800">
                <a:solidFill>
                  <a:srgbClr val="3570B0"/>
                </a:solidFill>
                <a:latin typeface="Red Hat Text Medium"/>
                <a:ea typeface="Red Hat Text Medium"/>
                <a:cs typeface="Red Hat Text Medium"/>
                <a:sym typeface="Red Hat Text Medium"/>
              </a:rPr>
              <a:t>Deployment:  </a:t>
            </a:r>
            <a:r>
              <a:rPr lang="en" sz="1800">
                <a:solidFill>
                  <a:srgbClr val="FF004A"/>
                </a:solidFill>
                <a:latin typeface="Red Hat Text Medium"/>
                <a:ea typeface="Red Hat Text Medium"/>
                <a:cs typeface="Red Hat Text Medium"/>
                <a:sym typeface="Red Hat Text Medium"/>
              </a:rPr>
              <a:t>Single App</a:t>
            </a:r>
            <a:br>
              <a:rPr lang="en" sz="1800">
                <a:solidFill>
                  <a:srgbClr val="FF004A"/>
                </a:solidFill>
                <a:latin typeface="Red Hat Text Medium"/>
                <a:ea typeface="Red Hat Text Medium"/>
                <a:cs typeface="Red Hat Text Medium"/>
                <a:sym typeface="Red Hat Text Medium"/>
              </a:rPr>
            </a:br>
            <a:br>
              <a:rPr lang="en" sz="1800">
                <a:solidFill>
                  <a:srgbClr val="FF004A"/>
                </a:solidFill>
                <a:latin typeface="Red Hat Text Medium"/>
                <a:ea typeface="Red Hat Text Medium"/>
                <a:cs typeface="Red Hat Text Medium"/>
                <a:sym typeface="Red Hat Text Medium"/>
              </a:rPr>
            </a:br>
            <a:r>
              <a:rPr lang="en" sz="1800">
                <a:solidFill>
                  <a:srgbClr val="3570B0"/>
                </a:solidFill>
                <a:latin typeface="Red Hat Text Medium"/>
                <a:ea typeface="Red Hat Text Medium"/>
                <a:cs typeface="Red Hat Text Medium"/>
                <a:sym typeface="Red Hat Text Medium"/>
              </a:rPr>
              <a:t>App Lifecycle: </a:t>
            </a:r>
            <a:r>
              <a:rPr lang="en" sz="1800">
                <a:solidFill>
                  <a:srgbClr val="FF004A"/>
                </a:solidFill>
                <a:latin typeface="Red Hat Text Medium"/>
                <a:ea typeface="Red Hat Text Medium"/>
                <a:cs typeface="Red Hat Text Medium"/>
                <a:sym typeface="Red Hat Text Medium"/>
              </a:rPr>
              <a:t>Days</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Memory: </a:t>
            </a:r>
            <a:r>
              <a:rPr lang="en" sz="1800">
                <a:solidFill>
                  <a:srgbClr val="FF004A"/>
                </a:solidFill>
                <a:latin typeface="Red Hat Text Medium"/>
                <a:ea typeface="Red Hat Text Medium"/>
                <a:cs typeface="Red Hat Text Medium"/>
                <a:sym typeface="Red Hat Text Medium"/>
              </a:rPr>
              <a:t>100 MB + RAM</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Startup Time:</a:t>
            </a:r>
            <a:r>
              <a:rPr lang="en" sz="1800">
                <a:solidFill>
                  <a:srgbClr val="FF004A"/>
                </a:solidFill>
                <a:latin typeface="Red Hat Text Medium"/>
                <a:ea typeface="Red Hat Text Medium"/>
                <a:cs typeface="Red Hat Text Medium"/>
                <a:sym typeface="Red Hat Text Medium"/>
              </a:rPr>
              <a:t>  Seconds   </a:t>
            </a:r>
            <a:endParaRPr sz="1800">
              <a:solidFill>
                <a:srgbClr val="FF004A"/>
              </a:solidFill>
              <a:latin typeface="Red Hat Text Medium"/>
              <a:ea typeface="Red Hat Text Medium"/>
              <a:cs typeface="Red Hat Text Medium"/>
              <a:sym typeface="Red Hat Text Medium"/>
            </a:endParaRPr>
          </a:p>
        </p:txBody>
      </p:sp>
      <p:pic>
        <p:nvPicPr>
          <p:cNvPr id="6867" name="Google Shape;6867;p524"/>
          <p:cNvPicPr preferRelativeResize="0"/>
          <p:nvPr/>
        </p:nvPicPr>
        <p:blipFill>
          <a:blip r:embed="rId3">
            <a:alphaModFix/>
          </a:blip>
          <a:stretch>
            <a:fillRect/>
          </a:stretch>
        </p:blipFill>
        <p:spPr>
          <a:xfrm>
            <a:off x="6574475" y="4529025"/>
            <a:ext cx="711975" cy="711975"/>
          </a:xfrm>
          <a:prstGeom prst="rect">
            <a:avLst/>
          </a:prstGeom>
          <a:noFill/>
          <a:ln>
            <a:noFill/>
          </a:ln>
        </p:spPr>
      </p:pic>
      <p:pic>
        <p:nvPicPr>
          <p:cNvPr id="6868" name="Google Shape;6868;p524"/>
          <p:cNvPicPr preferRelativeResize="0"/>
          <p:nvPr/>
        </p:nvPicPr>
        <p:blipFill>
          <a:blip r:embed="rId4">
            <a:alphaModFix/>
          </a:blip>
          <a:stretch>
            <a:fillRect/>
          </a:stretch>
        </p:blipFill>
        <p:spPr>
          <a:xfrm>
            <a:off x="7570200" y="4575906"/>
            <a:ext cx="548698" cy="606096"/>
          </a:xfrm>
          <a:prstGeom prst="rect">
            <a:avLst/>
          </a:prstGeom>
          <a:noFill/>
          <a:ln>
            <a:noFill/>
          </a:ln>
        </p:spPr>
      </p:pic>
      <p:sp>
        <p:nvSpPr>
          <p:cNvPr id="6869" name="Google Shape;6869;p524"/>
          <p:cNvSpPr txBox="1"/>
          <p:nvPr/>
        </p:nvSpPr>
        <p:spPr>
          <a:xfrm>
            <a:off x="9657550" y="5396900"/>
            <a:ext cx="11523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No Change</a:t>
            </a:r>
            <a:endParaRPr b="1">
              <a:latin typeface="Open Sans"/>
              <a:ea typeface="Open Sans"/>
              <a:cs typeface="Open Sans"/>
              <a:sym typeface="Open Sans"/>
            </a:endParaRPr>
          </a:p>
        </p:txBody>
      </p:sp>
      <p:cxnSp>
        <p:nvCxnSpPr>
          <p:cNvPr id="6870" name="Google Shape;6870;p524"/>
          <p:cNvCxnSpPr>
            <a:stCxn id="6871" idx="1"/>
          </p:cNvCxnSpPr>
          <p:nvPr/>
        </p:nvCxnSpPr>
        <p:spPr>
          <a:xfrm rot="10800000">
            <a:off x="9467333" y="4610042"/>
            <a:ext cx="434700" cy="705900"/>
          </a:xfrm>
          <a:prstGeom prst="straightConnector1">
            <a:avLst/>
          </a:prstGeom>
          <a:noFill/>
          <a:ln cap="flat" cmpd="sng" w="28575">
            <a:solidFill>
              <a:srgbClr val="595959"/>
            </a:solidFill>
            <a:prstDash val="solid"/>
            <a:round/>
            <a:headEnd len="med" w="med" type="none"/>
            <a:tailEnd len="med" w="med" type="triangle"/>
          </a:ln>
        </p:spPr>
      </p:cxnSp>
      <p:sp>
        <p:nvSpPr>
          <p:cNvPr id="6872" name="Google Shape;6872;p5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6" name="Shape 6876"/>
        <p:cNvGrpSpPr/>
        <p:nvPr/>
      </p:nvGrpSpPr>
      <p:grpSpPr>
        <a:xfrm>
          <a:off x="0" y="0"/>
          <a:ext cx="0" cy="0"/>
          <a:chOff x="0" y="0"/>
          <a:chExt cx="0" cy="0"/>
        </a:xfrm>
      </p:grpSpPr>
      <p:sp>
        <p:nvSpPr>
          <p:cNvPr id="6877" name="Google Shape;6877;p5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6878" name="Google Shape;6878;p525"/>
          <p:cNvSpPr txBox="1"/>
          <p:nvPr/>
        </p:nvSpPr>
        <p:spPr>
          <a:xfrm>
            <a:off x="1019295" y="634025"/>
            <a:ext cx="9872700" cy="188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4000">
                <a:solidFill>
                  <a:srgbClr val="141414"/>
                </a:solidFill>
                <a:latin typeface="Red Hat Display"/>
                <a:ea typeface="Red Hat Display"/>
                <a:cs typeface="Red Hat Display"/>
                <a:sym typeface="Red Hat Display"/>
              </a:rPr>
              <a:t>An Open Source</a:t>
            </a:r>
            <a:endParaRPr sz="4000">
              <a:solidFill>
                <a:srgbClr val="141414"/>
              </a:solidFill>
              <a:latin typeface="Red Hat Display"/>
              <a:ea typeface="Red Hat Display"/>
              <a:cs typeface="Red Hat Display"/>
              <a:sym typeface="Red Hat Display"/>
            </a:endParaRPr>
          </a:p>
          <a:p>
            <a:pPr indent="0" lvl="0" marL="0" rtl="0" algn="ctr">
              <a:spcBef>
                <a:spcPts val="0"/>
              </a:spcBef>
              <a:spcAft>
                <a:spcPts val="0"/>
              </a:spcAft>
              <a:buNone/>
            </a:pPr>
            <a:r>
              <a:rPr lang="en" sz="4000">
                <a:solidFill>
                  <a:srgbClr val="141414"/>
                </a:solidFill>
                <a:latin typeface="Red Hat Display"/>
                <a:ea typeface="Red Hat Display"/>
                <a:cs typeface="Red Hat Display"/>
                <a:sym typeface="Red Hat Display"/>
              </a:rPr>
              <a:t>stack to write Java apps</a:t>
            </a:r>
            <a:endParaRPr sz="4000">
              <a:solidFill>
                <a:srgbClr val="141414"/>
              </a:solidFill>
              <a:latin typeface="Red Hat Display"/>
              <a:ea typeface="Red Hat Display"/>
              <a:cs typeface="Red Hat Display"/>
              <a:sym typeface="Red Hat Display"/>
            </a:endParaRPr>
          </a:p>
        </p:txBody>
      </p:sp>
      <p:sp>
        <p:nvSpPr>
          <p:cNvPr id="6879" name="Google Shape;6879;p525"/>
          <p:cNvSpPr txBox="1"/>
          <p:nvPr/>
        </p:nvSpPr>
        <p:spPr>
          <a:xfrm>
            <a:off x="357825" y="5155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3500">
                <a:latin typeface="Red Hat Text"/>
                <a:ea typeface="Red Hat Text"/>
                <a:cs typeface="Red Hat Text"/>
                <a:sym typeface="Red Hat Text"/>
              </a:rPr>
              <a:t>Cloud Native</a:t>
            </a:r>
            <a:endParaRPr sz="3500">
              <a:latin typeface="Red Hat Text"/>
              <a:ea typeface="Red Hat Text"/>
              <a:cs typeface="Red Hat Text"/>
              <a:sym typeface="Red Hat Text"/>
            </a:endParaRPr>
          </a:p>
        </p:txBody>
      </p:sp>
      <p:sp>
        <p:nvSpPr>
          <p:cNvPr id="6880" name="Google Shape;6880;p525"/>
          <p:cNvSpPr txBox="1"/>
          <p:nvPr/>
        </p:nvSpPr>
        <p:spPr>
          <a:xfrm>
            <a:off x="4039773" y="5155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3500">
                <a:latin typeface="Red Hat Text"/>
                <a:ea typeface="Red Hat Text"/>
                <a:cs typeface="Red Hat Text"/>
                <a:sym typeface="Red Hat Text"/>
              </a:rPr>
              <a:t>Microservices</a:t>
            </a:r>
            <a:endParaRPr sz="3500">
              <a:latin typeface="Red Hat Text"/>
              <a:ea typeface="Red Hat Text"/>
              <a:cs typeface="Red Hat Text"/>
              <a:sym typeface="Red Hat Text"/>
            </a:endParaRPr>
          </a:p>
        </p:txBody>
      </p:sp>
      <p:sp>
        <p:nvSpPr>
          <p:cNvPr id="6881" name="Google Shape;6881;p525"/>
          <p:cNvSpPr txBox="1"/>
          <p:nvPr/>
        </p:nvSpPr>
        <p:spPr>
          <a:xfrm>
            <a:off x="7598119" y="5155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3500">
                <a:latin typeface="Red Hat Text"/>
                <a:ea typeface="Red Hat Text"/>
                <a:cs typeface="Red Hat Text"/>
                <a:sym typeface="Red Hat Text"/>
              </a:rPr>
              <a:t>Serverless</a:t>
            </a:r>
            <a:endParaRPr sz="3500">
              <a:latin typeface="Red Hat Text"/>
              <a:ea typeface="Red Hat Text"/>
              <a:cs typeface="Red Hat Text"/>
              <a:sym typeface="Red Hat Text"/>
            </a:endParaRPr>
          </a:p>
        </p:txBody>
      </p:sp>
      <p:pic>
        <p:nvPicPr>
          <p:cNvPr id="6882" name="Google Shape;6882;p525"/>
          <p:cNvPicPr preferRelativeResize="0"/>
          <p:nvPr/>
        </p:nvPicPr>
        <p:blipFill>
          <a:blip r:embed="rId3">
            <a:alphaModFix/>
          </a:blip>
          <a:stretch>
            <a:fillRect/>
          </a:stretch>
        </p:blipFill>
        <p:spPr>
          <a:xfrm>
            <a:off x="4197414" y="2141416"/>
            <a:ext cx="3516559" cy="3516571"/>
          </a:xfrm>
          <a:prstGeom prst="rect">
            <a:avLst/>
          </a:prstGeom>
          <a:noFill/>
          <a:ln>
            <a:noFill/>
          </a:ln>
        </p:spPr>
      </p:pic>
      <p:pic>
        <p:nvPicPr>
          <p:cNvPr id="6883" name="Google Shape;6883;p525"/>
          <p:cNvPicPr preferRelativeResize="0"/>
          <p:nvPr/>
        </p:nvPicPr>
        <p:blipFill>
          <a:blip r:embed="rId4">
            <a:alphaModFix/>
          </a:blip>
          <a:stretch>
            <a:fillRect/>
          </a:stretch>
        </p:blipFill>
        <p:spPr>
          <a:xfrm>
            <a:off x="515480" y="2141416"/>
            <a:ext cx="3516559" cy="3516571"/>
          </a:xfrm>
          <a:prstGeom prst="rect">
            <a:avLst/>
          </a:prstGeom>
          <a:noFill/>
          <a:ln>
            <a:noFill/>
          </a:ln>
        </p:spPr>
      </p:pic>
      <p:pic>
        <p:nvPicPr>
          <p:cNvPr id="6884" name="Google Shape;6884;p525"/>
          <p:cNvPicPr preferRelativeResize="0"/>
          <p:nvPr/>
        </p:nvPicPr>
        <p:blipFill>
          <a:blip r:embed="rId5">
            <a:alphaModFix/>
          </a:blip>
          <a:stretch>
            <a:fillRect/>
          </a:stretch>
        </p:blipFill>
        <p:spPr>
          <a:xfrm>
            <a:off x="7755785" y="2141416"/>
            <a:ext cx="3516559" cy="3516571"/>
          </a:xfrm>
          <a:prstGeom prst="rect">
            <a:avLst/>
          </a:prstGeom>
          <a:noFill/>
          <a:ln>
            <a:noFill/>
          </a:ln>
        </p:spPr>
      </p:pic>
      <p:sp>
        <p:nvSpPr>
          <p:cNvPr id="6885" name="Google Shape;6885;p5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9" name="Shape 6889"/>
        <p:cNvGrpSpPr/>
        <p:nvPr/>
      </p:nvGrpSpPr>
      <p:grpSpPr>
        <a:xfrm>
          <a:off x="0" y="0"/>
          <a:ext cx="0" cy="0"/>
          <a:chOff x="0" y="0"/>
          <a:chExt cx="0" cy="0"/>
        </a:xfrm>
      </p:grpSpPr>
      <p:sp>
        <p:nvSpPr>
          <p:cNvPr id="6890" name="Google Shape;6890;p526"/>
          <p:cNvSpPr/>
          <p:nvPr/>
        </p:nvSpPr>
        <p:spPr>
          <a:xfrm>
            <a:off x="5119300" y="3867400"/>
            <a:ext cx="4690800" cy="661800"/>
          </a:xfrm>
          <a:prstGeom prst="rect">
            <a:avLst/>
          </a:prstGeom>
          <a:noFill/>
          <a:ln cap="flat" cmpd="sng" w="38100">
            <a:solidFill>
              <a:srgbClr val="595959"/>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26"/>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Quarkus - Optimizing the Stack</a:t>
            </a:r>
            <a:endParaRPr sz="2700"/>
          </a:p>
        </p:txBody>
      </p:sp>
      <p:sp>
        <p:nvSpPr>
          <p:cNvPr id="6892" name="Google Shape;6892;p5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893" name="Google Shape;6893;p52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894" name="Google Shape;6894;p526"/>
          <p:cNvSpPr/>
          <p:nvPr/>
        </p:nvSpPr>
        <p:spPr>
          <a:xfrm>
            <a:off x="5294650" y="3948187"/>
            <a:ext cx="4362900" cy="436500"/>
          </a:xfrm>
          <a:prstGeom prst="rect">
            <a:avLst/>
          </a:prstGeom>
          <a:solidFill>
            <a:srgbClr val="3570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SemiBold"/>
                <a:ea typeface="Open Sans SemiBold"/>
                <a:cs typeface="Open Sans SemiBold"/>
                <a:sym typeface="Open Sans SemiBold"/>
              </a:rPr>
              <a:t>Java Virtual Machine (Hotspot)</a:t>
            </a:r>
            <a:endParaRPr sz="1800">
              <a:solidFill>
                <a:srgbClr val="FFFFFF"/>
              </a:solidFill>
              <a:latin typeface="Open Sans SemiBold"/>
              <a:ea typeface="Open Sans SemiBold"/>
              <a:cs typeface="Open Sans SemiBold"/>
              <a:sym typeface="Open Sans SemiBold"/>
            </a:endParaRPr>
          </a:p>
        </p:txBody>
      </p:sp>
      <p:sp>
        <p:nvSpPr>
          <p:cNvPr id="6895" name="Google Shape;6895;p526"/>
          <p:cNvSpPr/>
          <p:nvPr/>
        </p:nvSpPr>
        <p:spPr>
          <a:xfrm>
            <a:off x="5294650" y="2727113"/>
            <a:ext cx="4362900" cy="4365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App (Imperative / Reactive)</a:t>
            </a:r>
            <a:endParaRPr sz="1800">
              <a:latin typeface="Open Sans SemiBold"/>
              <a:ea typeface="Open Sans SemiBold"/>
              <a:cs typeface="Open Sans SemiBold"/>
              <a:sym typeface="Open Sans SemiBold"/>
            </a:endParaRPr>
          </a:p>
        </p:txBody>
      </p:sp>
      <p:sp>
        <p:nvSpPr>
          <p:cNvPr id="6896" name="Google Shape;6896;p526"/>
          <p:cNvSpPr/>
          <p:nvPr/>
        </p:nvSpPr>
        <p:spPr>
          <a:xfrm>
            <a:off x="5294650" y="3326088"/>
            <a:ext cx="4362900" cy="436500"/>
          </a:xfrm>
          <a:prstGeom prst="rect">
            <a:avLst/>
          </a:prstGeom>
          <a:solidFill>
            <a:srgbClr val="90BF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Optimized Application Frameworks</a:t>
            </a:r>
            <a:endParaRPr sz="1800">
              <a:latin typeface="Open Sans SemiBold"/>
              <a:ea typeface="Open Sans SemiBold"/>
              <a:cs typeface="Open Sans SemiBold"/>
              <a:sym typeface="Open Sans SemiBold"/>
            </a:endParaRPr>
          </a:p>
        </p:txBody>
      </p:sp>
      <p:sp>
        <p:nvSpPr>
          <p:cNvPr id="6897" name="Google Shape;6897;p526"/>
          <p:cNvSpPr txBox="1"/>
          <p:nvPr/>
        </p:nvSpPr>
        <p:spPr>
          <a:xfrm>
            <a:off x="1741275" y="1988050"/>
            <a:ext cx="3364200" cy="27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Architecture:  </a:t>
            </a:r>
            <a:r>
              <a:rPr lang="en" sz="1800">
                <a:solidFill>
                  <a:srgbClr val="FF004A"/>
                </a:solidFill>
                <a:latin typeface="Red Hat Text Medium"/>
                <a:ea typeface="Red Hat Text Medium"/>
                <a:cs typeface="Red Hat Text Medium"/>
                <a:sym typeface="Red Hat Text Medium"/>
              </a:rPr>
              <a:t>Microservices,</a:t>
            </a:r>
            <a:br>
              <a:rPr lang="en" sz="1800">
                <a:solidFill>
                  <a:srgbClr val="FF004A"/>
                </a:solidFill>
                <a:latin typeface="Red Hat Text Medium"/>
                <a:ea typeface="Red Hat Text Medium"/>
                <a:cs typeface="Red Hat Text Medium"/>
                <a:sym typeface="Red Hat Text Medium"/>
              </a:rPr>
            </a:br>
            <a:r>
              <a:rPr lang="en" sz="1800">
                <a:solidFill>
                  <a:srgbClr val="FF004A"/>
                </a:solidFill>
                <a:latin typeface="Red Hat Text Medium"/>
                <a:ea typeface="Red Hat Text Medium"/>
                <a:cs typeface="Red Hat Text Medium"/>
                <a:sym typeface="Red Hat Text Medium"/>
              </a:rPr>
              <a:t>                             Serverless </a:t>
            </a:r>
            <a:br>
              <a:rPr lang="en" sz="1800">
                <a:solidFill>
                  <a:srgbClr val="FF004A"/>
                </a:solidFill>
                <a:latin typeface="Red Hat Text Medium"/>
                <a:ea typeface="Red Hat Text Medium"/>
                <a:cs typeface="Red Hat Text Medium"/>
                <a:sym typeface="Red Hat Text Medium"/>
              </a:rPr>
            </a:br>
            <a:br>
              <a:rPr lang="en" sz="1800">
                <a:solidFill>
                  <a:srgbClr val="FF004A"/>
                </a:solidFill>
                <a:latin typeface="Red Hat Text Medium"/>
                <a:ea typeface="Red Hat Text Medium"/>
                <a:cs typeface="Red Hat Text Medium"/>
                <a:sym typeface="Red Hat Text Medium"/>
              </a:rPr>
            </a:br>
            <a:r>
              <a:rPr lang="en" sz="1800">
                <a:solidFill>
                  <a:srgbClr val="3570B0"/>
                </a:solidFill>
                <a:latin typeface="Red Hat Text Medium"/>
                <a:ea typeface="Red Hat Text Medium"/>
                <a:cs typeface="Red Hat Text Medium"/>
                <a:sym typeface="Red Hat Text Medium"/>
              </a:rPr>
              <a:t>Deployment:  </a:t>
            </a:r>
            <a:r>
              <a:rPr lang="en" sz="1800">
                <a:solidFill>
                  <a:srgbClr val="FF004A"/>
                </a:solidFill>
                <a:latin typeface="Red Hat Text Medium"/>
                <a:ea typeface="Red Hat Text Medium"/>
                <a:cs typeface="Red Hat Text Medium"/>
                <a:sym typeface="Red Hat Text Medium"/>
              </a:rPr>
              <a:t>Single App</a:t>
            </a:r>
            <a:br>
              <a:rPr lang="en" sz="1800">
                <a:solidFill>
                  <a:srgbClr val="FF004A"/>
                </a:solidFill>
                <a:latin typeface="Red Hat Text Medium"/>
                <a:ea typeface="Red Hat Text Medium"/>
                <a:cs typeface="Red Hat Text Medium"/>
                <a:sym typeface="Red Hat Text Medium"/>
              </a:rPr>
            </a:br>
            <a:br>
              <a:rPr lang="en" sz="1800">
                <a:solidFill>
                  <a:srgbClr val="FF004A"/>
                </a:solidFill>
                <a:latin typeface="Red Hat Text Medium"/>
                <a:ea typeface="Red Hat Text Medium"/>
                <a:cs typeface="Red Hat Text Medium"/>
                <a:sym typeface="Red Hat Text Medium"/>
              </a:rPr>
            </a:br>
            <a:r>
              <a:rPr lang="en" sz="1800">
                <a:solidFill>
                  <a:srgbClr val="3570B0"/>
                </a:solidFill>
                <a:latin typeface="Red Hat Text Medium"/>
                <a:ea typeface="Red Hat Text Medium"/>
                <a:cs typeface="Red Hat Text Medium"/>
                <a:sym typeface="Red Hat Text Medium"/>
              </a:rPr>
              <a:t>App Lifecycle: </a:t>
            </a:r>
            <a:r>
              <a:rPr lang="en" sz="1800">
                <a:solidFill>
                  <a:srgbClr val="FF004A"/>
                </a:solidFill>
                <a:latin typeface="Red Hat Text Medium"/>
                <a:ea typeface="Red Hat Text Medium"/>
                <a:cs typeface="Red Hat Text Medium"/>
                <a:sym typeface="Red Hat Text Medium"/>
              </a:rPr>
              <a:t>Minutes/Days</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Memory:            </a:t>
            </a:r>
            <a:r>
              <a:rPr lang="en" sz="1800">
                <a:solidFill>
                  <a:srgbClr val="FF004A"/>
                </a:solidFill>
                <a:latin typeface="Red Hat Text Medium"/>
                <a:ea typeface="Red Hat Text Medium"/>
                <a:cs typeface="Red Hat Text Medium"/>
                <a:sym typeface="Red Hat Text Medium"/>
              </a:rPr>
              <a:t>10 MBs + RAM</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Startup Time:</a:t>
            </a:r>
            <a:r>
              <a:rPr lang="en" sz="1800">
                <a:solidFill>
                  <a:srgbClr val="FF004A"/>
                </a:solidFill>
                <a:latin typeface="Red Hat Text Medium"/>
                <a:ea typeface="Red Hat Text Medium"/>
                <a:cs typeface="Red Hat Text Medium"/>
                <a:sym typeface="Red Hat Text Medium"/>
              </a:rPr>
              <a:t>  Milliseconds   </a:t>
            </a:r>
            <a:endParaRPr sz="1800">
              <a:solidFill>
                <a:srgbClr val="FF004A"/>
              </a:solidFill>
              <a:latin typeface="Red Hat Text Medium"/>
              <a:ea typeface="Red Hat Text Medium"/>
              <a:cs typeface="Red Hat Text Medium"/>
              <a:sym typeface="Red Hat Text Medium"/>
            </a:endParaRPr>
          </a:p>
        </p:txBody>
      </p:sp>
      <p:pic>
        <p:nvPicPr>
          <p:cNvPr id="6898" name="Google Shape;6898;p526"/>
          <p:cNvPicPr preferRelativeResize="0"/>
          <p:nvPr/>
        </p:nvPicPr>
        <p:blipFill>
          <a:blip r:embed="rId3">
            <a:alphaModFix/>
          </a:blip>
          <a:stretch>
            <a:fillRect/>
          </a:stretch>
        </p:blipFill>
        <p:spPr>
          <a:xfrm>
            <a:off x="6574475" y="4529025"/>
            <a:ext cx="711975" cy="711975"/>
          </a:xfrm>
          <a:prstGeom prst="rect">
            <a:avLst/>
          </a:prstGeom>
          <a:noFill/>
          <a:ln>
            <a:noFill/>
          </a:ln>
        </p:spPr>
      </p:pic>
      <p:pic>
        <p:nvPicPr>
          <p:cNvPr id="6899" name="Google Shape;6899;p526"/>
          <p:cNvPicPr preferRelativeResize="0"/>
          <p:nvPr/>
        </p:nvPicPr>
        <p:blipFill>
          <a:blip r:embed="rId4">
            <a:alphaModFix/>
          </a:blip>
          <a:stretch>
            <a:fillRect/>
          </a:stretch>
        </p:blipFill>
        <p:spPr>
          <a:xfrm>
            <a:off x="7570200" y="4575906"/>
            <a:ext cx="548698" cy="606096"/>
          </a:xfrm>
          <a:prstGeom prst="rect">
            <a:avLst/>
          </a:prstGeom>
          <a:noFill/>
          <a:ln>
            <a:noFill/>
          </a:ln>
        </p:spPr>
      </p:pic>
      <p:sp>
        <p:nvSpPr>
          <p:cNvPr id="6900" name="Google Shape;6900;p526"/>
          <p:cNvSpPr txBox="1"/>
          <p:nvPr/>
        </p:nvSpPr>
        <p:spPr>
          <a:xfrm>
            <a:off x="9657550" y="5396900"/>
            <a:ext cx="11523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Optional</a:t>
            </a:r>
            <a:endParaRPr b="1">
              <a:latin typeface="Open Sans"/>
              <a:ea typeface="Open Sans"/>
              <a:cs typeface="Open Sans"/>
              <a:sym typeface="Open Sans"/>
            </a:endParaRPr>
          </a:p>
        </p:txBody>
      </p:sp>
      <p:cxnSp>
        <p:nvCxnSpPr>
          <p:cNvPr id="6901" name="Google Shape;6901;p526"/>
          <p:cNvCxnSpPr>
            <a:stCxn id="6902" idx="1"/>
          </p:cNvCxnSpPr>
          <p:nvPr/>
        </p:nvCxnSpPr>
        <p:spPr>
          <a:xfrm rot="10800000">
            <a:off x="9467333" y="4610042"/>
            <a:ext cx="434700" cy="705900"/>
          </a:xfrm>
          <a:prstGeom prst="straightConnector1">
            <a:avLst/>
          </a:prstGeom>
          <a:noFill/>
          <a:ln cap="flat" cmpd="sng" w="28575">
            <a:solidFill>
              <a:srgbClr val="595959"/>
            </a:solidFill>
            <a:prstDash val="solid"/>
            <a:round/>
            <a:headEnd len="med" w="med" type="none"/>
            <a:tailEnd len="med" w="med" type="triangle"/>
          </a:ln>
        </p:spPr>
      </p:cxnSp>
      <p:sp>
        <p:nvSpPr>
          <p:cNvPr id="6903" name="Google Shape;6903;p5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07" name="Shape 6907"/>
        <p:cNvGrpSpPr/>
        <p:nvPr/>
      </p:nvGrpSpPr>
      <p:grpSpPr>
        <a:xfrm>
          <a:off x="0" y="0"/>
          <a:ext cx="0" cy="0"/>
          <a:chOff x="0" y="0"/>
          <a:chExt cx="0" cy="0"/>
        </a:xfrm>
      </p:grpSpPr>
      <p:sp>
        <p:nvSpPr>
          <p:cNvPr id="6908" name="Google Shape;6908;p527"/>
          <p:cNvSpPr txBox="1"/>
          <p:nvPr/>
        </p:nvSpPr>
        <p:spPr>
          <a:xfrm>
            <a:off x="503653" y="976200"/>
            <a:ext cx="11644500" cy="865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700">
                <a:latin typeface="Red Hat Display"/>
                <a:ea typeface="Red Hat Display"/>
                <a:cs typeface="Red Hat Display"/>
                <a:sym typeface="Red Hat Display"/>
              </a:rPr>
              <a:t>Kubernetes-Native </a:t>
            </a:r>
            <a:r>
              <a:rPr lang="en" sz="2700">
                <a:latin typeface="Red Hat Display"/>
                <a:ea typeface="Red Hat Display"/>
                <a:cs typeface="Red Hat Display"/>
                <a:sym typeface="Red Hat Display"/>
              </a:rPr>
              <a:t>Development</a:t>
            </a:r>
            <a:r>
              <a:rPr lang="en" sz="2700">
                <a:latin typeface="Red Hat Display"/>
                <a:ea typeface="Red Hat Display"/>
                <a:cs typeface="Red Hat Display"/>
                <a:sym typeface="Red Hat Display"/>
              </a:rPr>
              <a:t> with Quarkus</a:t>
            </a:r>
            <a:endParaRPr sz="2700">
              <a:latin typeface="Red Hat Display"/>
              <a:ea typeface="Red Hat Display"/>
              <a:cs typeface="Red Hat Display"/>
              <a:sym typeface="Red Hat Display"/>
            </a:endParaRPr>
          </a:p>
        </p:txBody>
      </p:sp>
      <p:sp>
        <p:nvSpPr>
          <p:cNvPr id="6909" name="Google Shape;6909;p527"/>
          <p:cNvSpPr txBox="1"/>
          <p:nvPr/>
        </p:nvSpPr>
        <p:spPr>
          <a:xfrm>
            <a:off x="449543" y="3629115"/>
            <a:ext cx="2613600" cy="407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300">
                <a:solidFill>
                  <a:srgbClr val="EE0000"/>
                </a:solidFill>
                <a:latin typeface="Red Hat Text Medium"/>
                <a:ea typeface="Red Hat Text Medium"/>
                <a:cs typeface="Red Hat Text Medium"/>
                <a:sym typeface="Red Hat Text Medium"/>
              </a:rPr>
              <a:t>Solid Foundation</a:t>
            </a:r>
            <a:endParaRPr sz="1300">
              <a:solidFill>
                <a:srgbClr val="EE0000"/>
              </a:solidFill>
              <a:latin typeface="Red Hat Text Medium"/>
              <a:ea typeface="Red Hat Text Medium"/>
              <a:cs typeface="Red Hat Text Medium"/>
              <a:sym typeface="Red Hat Text Medium"/>
            </a:endParaRPr>
          </a:p>
        </p:txBody>
      </p:sp>
      <p:sp>
        <p:nvSpPr>
          <p:cNvPr id="6910" name="Google Shape;6910;p527"/>
          <p:cNvSpPr txBox="1"/>
          <p:nvPr/>
        </p:nvSpPr>
        <p:spPr>
          <a:xfrm>
            <a:off x="449382" y="4166319"/>
            <a:ext cx="2613600" cy="1138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300">
                <a:latin typeface="Red Hat Text"/>
                <a:ea typeface="Red Hat Text"/>
                <a:cs typeface="Red Hat Text"/>
                <a:sym typeface="Red Hat Text"/>
              </a:rPr>
              <a:t>Java consistently ranks in the Top 3 of programming languages in use today with a community of 7-10 million developers.</a:t>
            </a:r>
            <a:endParaRPr sz="1300">
              <a:latin typeface="Red Hat Text"/>
              <a:ea typeface="Red Hat Text"/>
              <a:cs typeface="Red Hat Text"/>
              <a:sym typeface="Red Hat Text"/>
            </a:endParaRPr>
          </a:p>
        </p:txBody>
      </p:sp>
      <p:sp>
        <p:nvSpPr>
          <p:cNvPr id="6911" name="Google Shape;6911;p527"/>
          <p:cNvSpPr txBox="1"/>
          <p:nvPr/>
        </p:nvSpPr>
        <p:spPr>
          <a:xfrm>
            <a:off x="3340824" y="3629115"/>
            <a:ext cx="2613600" cy="407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300">
                <a:solidFill>
                  <a:srgbClr val="EE0000"/>
                </a:solidFill>
                <a:latin typeface="Red Hat Text Medium"/>
                <a:ea typeface="Red Hat Text Medium"/>
                <a:cs typeface="Red Hat Text Medium"/>
                <a:sym typeface="Red Hat Text Medium"/>
              </a:rPr>
              <a:t>Stunning Performance</a:t>
            </a:r>
            <a:endParaRPr sz="1300">
              <a:solidFill>
                <a:srgbClr val="EE0000"/>
              </a:solidFill>
              <a:latin typeface="Red Hat Text Medium"/>
              <a:ea typeface="Red Hat Text Medium"/>
              <a:cs typeface="Red Hat Text Medium"/>
              <a:sym typeface="Red Hat Text Medium"/>
            </a:endParaRPr>
          </a:p>
        </p:txBody>
      </p:sp>
      <p:sp>
        <p:nvSpPr>
          <p:cNvPr id="6912" name="Google Shape;6912;p527"/>
          <p:cNvSpPr txBox="1"/>
          <p:nvPr/>
        </p:nvSpPr>
        <p:spPr>
          <a:xfrm>
            <a:off x="3340662" y="4166319"/>
            <a:ext cx="2613600" cy="1138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300">
                <a:latin typeface="Red Hat Text"/>
                <a:ea typeface="Red Hat Text"/>
                <a:cs typeface="Red Hat Text"/>
                <a:sym typeface="Red Hat Text"/>
              </a:rPr>
              <a:t>Optimized to provide native-level memory footprint and startup time, allowing for increased density, performance and elasticity at lower cost.</a:t>
            </a:r>
            <a:endParaRPr sz="1300">
              <a:latin typeface="Red Hat Text"/>
              <a:ea typeface="Red Hat Text"/>
              <a:cs typeface="Red Hat Text"/>
              <a:sym typeface="Red Hat Text"/>
            </a:endParaRPr>
          </a:p>
        </p:txBody>
      </p:sp>
      <p:sp>
        <p:nvSpPr>
          <p:cNvPr id="6913" name="Google Shape;6913;p527"/>
          <p:cNvSpPr txBox="1"/>
          <p:nvPr/>
        </p:nvSpPr>
        <p:spPr>
          <a:xfrm>
            <a:off x="6232104" y="3629115"/>
            <a:ext cx="2613600" cy="407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300">
                <a:solidFill>
                  <a:srgbClr val="EE0000"/>
                </a:solidFill>
                <a:latin typeface="Red Hat Text Medium"/>
                <a:ea typeface="Red Hat Text Medium"/>
                <a:cs typeface="Red Hat Text Medium"/>
                <a:sym typeface="Red Hat Text Medium"/>
              </a:rPr>
              <a:t>Toolchain</a:t>
            </a:r>
            <a:endParaRPr sz="1300">
              <a:solidFill>
                <a:srgbClr val="EE0000"/>
              </a:solidFill>
              <a:latin typeface="Red Hat Text Medium"/>
              <a:ea typeface="Red Hat Text Medium"/>
              <a:cs typeface="Red Hat Text Medium"/>
              <a:sym typeface="Red Hat Text Medium"/>
            </a:endParaRPr>
          </a:p>
        </p:txBody>
      </p:sp>
      <p:sp>
        <p:nvSpPr>
          <p:cNvPr id="6914" name="Google Shape;6914;p527"/>
          <p:cNvSpPr txBox="1"/>
          <p:nvPr/>
        </p:nvSpPr>
        <p:spPr>
          <a:xfrm>
            <a:off x="6231943" y="4166319"/>
            <a:ext cx="2613600" cy="1138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300">
                <a:latin typeface="Red Hat Text"/>
                <a:ea typeface="Red Hat Text"/>
                <a:cs typeface="Red Hat Text"/>
                <a:sym typeface="Red Hat Text"/>
              </a:rPr>
              <a:t>End-to-end toolchain including OpenShift Developer Console, Code Ready Workspaces, project generators in IDE and web, live-reload for lightning fast inner loop workflow, and CI/CD  integration.</a:t>
            </a:r>
            <a:endParaRPr sz="1300">
              <a:latin typeface="Red Hat Text"/>
              <a:ea typeface="Red Hat Text"/>
              <a:cs typeface="Red Hat Text"/>
              <a:sym typeface="Red Hat Text"/>
            </a:endParaRPr>
          </a:p>
        </p:txBody>
      </p:sp>
      <p:sp>
        <p:nvSpPr>
          <p:cNvPr id="6915" name="Google Shape;6915;p527"/>
          <p:cNvSpPr txBox="1"/>
          <p:nvPr/>
        </p:nvSpPr>
        <p:spPr>
          <a:xfrm>
            <a:off x="9123384" y="3629115"/>
            <a:ext cx="2613600" cy="407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 sz="1300">
                <a:solidFill>
                  <a:srgbClr val="EE0000"/>
                </a:solidFill>
                <a:latin typeface="Red Hat Text Medium"/>
                <a:ea typeface="Red Hat Text Medium"/>
                <a:cs typeface="Red Hat Text Medium"/>
                <a:sym typeface="Red Hat Text Medium"/>
              </a:rPr>
              <a:t>Community</a:t>
            </a:r>
            <a:endParaRPr sz="1300">
              <a:solidFill>
                <a:srgbClr val="EE0000"/>
              </a:solidFill>
              <a:latin typeface="Red Hat Text Medium"/>
              <a:ea typeface="Red Hat Text Medium"/>
              <a:cs typeface="Red Hat Text Medium"/>
              <a:sym typeface="Red Hat Text Medium"/>
            </a:endParaRPr>
          </a:p>
        </p:txBody>
      </p:sp>
      <p:sp>
        <p:nvSpPr>
          <p:cNvPr id="6916" name="Google Shape;6916;p527"/>
          <p:cNvSpPr txBox="1"/>
          <p:nvPr/>
        </p:nvSpPr>
        <p:spPr>
          <a:xfrm>
            <a:off x="9123223" y="4166331"/>
            <a:ext cx="2796000" cy="11388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0"/>
              </a:spcAft>
              <a:buNone/>
            </a:pPr>
            <a:r>
              <a:rPr lang="en" sz="1300">
                <a:latin typeface="Red Hat Text"/>
                <a:ea typeface="Red Hat Text"/>
                <a:cs typeface="Red Hat Text"/>
                <a:sym typeface="Red Hat Text"/>
              </a:rPr>
              <a:t>Massive catalog of extensions connects your applications with best of breed-technologies including Camel, Jaeger, Prometheus, Istio, Kafka and more.</a:t>
            </a:r>
            <a:endParaRPr sz="1300">
              <a:latin typeface="Red Hat Text"/>
              <a:ea typeface="Red Hat Text"/>
              <a:cs typeface="Red Hat Text"/>
              <a:sym typeface="Red Hat Text"/>
            </a:endParaRPr>
          </a:p>
        </p:txBody>
      </p:sp>
      <p:cxnSp>
        <p:nvCxnSpPr>
          <p:cNvPr id="6917" name="Google Shape;6917;p527"/>
          <p:cNvCxnSpPr/>
          <p:nvPr/>
        </p:nvCxnSpPr>
        <p:spPr>
          <a:xfrm>
            <a:off x="3201851" y="3773284"/>
            <a:ext cx="0" cy="1639800"/>
          </a:xfrm>
          <a:prstGeom prst="straightConnector1">
            <a:avLst/>
          </a:prstGeom>
          <a:noFill/>
          <a:ln cap="flat" cmpd="sng" w="9525">
            <a:solidFill>
              <a:srgbClr val="595959"/>
            </a:solidFill>
            <a:prstDash val="dot"/>
            <a:round/>
            <a:headEnd len="med" w="med" type="none"/>
            <a:tailEnd len="med" w="med" type="none"/>
          </a:ln>
        </p:spPr>
      </p:cxnSp>
      <p:cxnSp>
        <p:nvCxnSpPr>
          <p:cNvPr id="6918" name="Google Shape;6918;p527"/>
          <p:cNvCxnSpPr/>
          <p:nvPr/>
        </p:nvCxnSpPr>
        <p:spPr>
          <a:xfrm>
            <a:off x="6093131" y="3773284"/>
            <a:ext cx="0" cy="1639800"/>
          </a:xfrm>
          <a:prstGeom prst="straightConnector1">
            <a:avLst/>
          </a:prstGeom>
          <a:noFill/>
          <a:ln cap="flat" cmpd="sng" w="9525">
            <a:solidFill>
              <a:srgbClr val="595959"/>
            </a:solidFill>
            <a:prstDash val="dot"/>
            <a:round/>
            <a:headEnd len="med" w="med" type="none"/>
            <a:tailEnd len="med" w="med" type="none"/>
          </a:ln>
        </p:spPr>
      </p:cxnSp>
      <p:cxnSp>
        <p:nvCxnSpPr>
          <p:cNvPr id="6919" name="Google Shape;6919;p527"/>
          <p:cNvCxnSpPr/>
          <p:nvPr/>
        </p:nvCxnSpPr>
        <p:spPr>
          <a:xfrm>
            <a:off x="8984411" y="3773284"/>
            <a:ext cx="0" cy="1639800"/>
          </a:xfrm>
          <a:prstGeom prst="straightConnector1">
            <a:avLst/>
          </a:prstGeom>
          <a:noFill/>
          <a:ln cap="flat" cmpd="sng" w="9525">
            <a:solidFill>
              <a:srgbClr val="595959"/>
            </a:solidFill>
            <a:prstDash val="dot"/>
            <a:round/>
            <a:headEnd len="med" w="med" type="none"/>
            <a:tailEnd len="med" w="med" type="none"/>
          </a:ln>
        </p:spPr>
      </p:cxnSp>
      <p:grpSp>
        <p:nvGrpSpPr>
          <p:cNvPr id="6920" name="Google Shape;6920;p527"/>
          <p:cNvGrpSpPr/>
          <p:nvPr/>
        </p:nvGrpSpPr>
        <p:grpSpPr>
          <a:xfrm>
            <a:off x="9597392" y="2063317"/>
            <a:ext cx="1567762" cy="1565457"/>
            <a:chOff x="9579859" y="1625281"/>
            <a:chExt cx="1769283" cy="1803730"/>
          </a:xfrm>
        </p:grpSpPr>
        <p:pic>
          <p:nvPicPr>
            <p:cNvPr id="6921" name="Google Shape;6921;p527"/>
            <p:cNvPicPr preferRelativeResize="0"/>
            <p:nvPr/>
          </p:nvPicPr>
          <p:blipFill>
            <a:blip r:embed="rId3">
              <a:alphaModFix/>
            </a:blip>
            <a:stretch>
              <a:fillRect/>
            </a:stretch>
          </p:blipFill>
          <p:spPr>
            <a:xfrm>
              <a:off x="10390076" y="2480034"/>
              <a:ext cx="130930" cy="123154"/>
            </a:xfrm>
            <a:prstGeom prst="rect">
              <a:avLst/>
            </a:prstGeom>
            <a:noFill/>
            <a:ln>
              <a:noFill/>
            </a:ln>
            <a:effectLst>
              <a:outerShdw blurRad="57150" rotWithShape="0" algn="bl" dir="5400000" dist="19050">
                <a:srgbClr val="000000">
                  <a:alpha val="50000"/>
                </a:srgbClr>
              </a:outerShdw>
            </a:effectLst>
          </p:spPr>
        </p:pic>
        <p:grpSp>
          <p:nvGrpSpPr>
            <p:cNvPr id="6922" name="Google Shape;6922;p527"/>
            <p:cNvGrpSpPr/>
            <p:nvPr/>
          </p:nvGrpSpPr>
          <p:grpSpPr>
            <a:xfrm>
              <a:off x="10158359" y="2240536"/>
              <a:ext cx="583509" cy="584905"/>
              <a:chOff x="1074001" y="3170535"/>
              <a:chExt cx="3730875" cy="3976238"/>
            </a:xfrm>
          </p:grpSpPr>
          <p:pic>
            <p:nvPicPr>
              <p:cNvPr id="6923" name="Google Shape;6923;p527"/>
              <p:cNvPicPr preferRelativeResize="0"/>
              <p:nvPr/>
            </p:nvPicPr>
            <p:blipFill>
              <a:blip r:embed="rId4">
                <a:alphaModFix/>
              </a:blip>
              <a:stretch>
                <a:fillRect/>
              </a:stretch>
            </p:blipFill>
            <p:spPr>
              <a:xfrm>
                <a:off x="1074001" y="4408372"/>
                <a:ext cx="1237850" cy="1237850"/>
              </a:xfrm>
              <a:prstGeom prst="rect">
                <a:avLst/>
              </a:prstGeom>
              <a:noFill/>
              <a:ln>
                <a:noFill/>
              </a:ln>
              <a:effectLst>
                <a:outerShdw blurRad="57150" rotWithShape="0" algn="bl" dir="5400000" dist="19050">
                  <a:srgbClr val="000000">
                    <a:alpha val="50000"/>
                  </a:srgbClr>
                </a:outerShdw>
              </a:effectLst>
            </p:spPr>
          </p:pic>
          <p:pic>
            <p:nvPicPr>
              <p:cNvPr id="6924" name="Google Shape;6924;p527"/>
              <p:cNvPicPr preferRelativeResize="0"/>
              <p:nvPr/>
            </p:nvPicPr>
            <p:blipFill>
              <a:blip r:embed="rId5">
                <a:alphaModFix/>
              </a:blip>
              <a:stretch>
                <a:fillRect/>
              </a:stretch>
            </p:blipFill>
            <p:spPr>
              <a:xfrm>
                <a:off x="2046526" y="3170535"/>
                <a:ext cx="1237850" cy="1237850"/>
              </a:xfrm>
              <a:prstGeom prst="rect">
                <a:avLst/>
              </a:prstGeom>
              <a:noFill/>
              <a:ln>
                <a:noFill/>
              </a:ln>
              <a:effectLst>
                <a:outerShdw blurRad="57150" rotWithShape="0" algn="bl" dir="5400000" dist="19050">
                  <a:srgbClr val="000000">
                    <a:alpha val="50000"/>
                  </a:srgbClr>
                </a:outerShdw>
              </a:effectLst>
            </p:spPr>
          </p:pic>
          <p:pic>
            <p:nvPicPr>
              <p:cNvPr id="6925" name="Google Shape;6925;p527"/>
              <p:cNvPicPr preferRelativeResize="0"/>
              <p:nvPr/>
            </p:nvPicPr>
            <p:blipFill>
              <a:blip r:embed="rId6">
                <a:alphaModFix/>
              </a:blip>
              <a:stretch>
                <a:fillRect/>
              </a:stretch>
            </p:blipFill>
            <p:spPr>
              <a:xfrm>
                <a:off x="3392901" y="3355485"/>
                <a:ext cx="1237850" cy="1237850"/>
              </a:xfrm>
              <a:prstGeom prst="rect">
                <a:avLst/>
              </a:prstGeom>
              <a:noFill/>
              <a:ln>
                <a:noFill/>
              </a:ln>
              <a:effectLst>
                <a:outerShdw blurRad="57150" rotWithShape="0" algn="bl" dir="5400000" dist="19050">
                  <a:srgbClr val="000000">
                    <a:alpha val="50000"/>
                  </a:srgbClr>
                </a:outerShdw>
              </a:effectLst>
            </p:spPr>
          </p:pic>
          <p:pic>
            <p:nvPicPr>
              <p:cNvPr id="6926" name="Google Shape;6926;p527"/>
              <p:cNvPicPr preferRelativeResize="0"/>
              <p:nvPr/>
            </p:nvPicPr>
            <p:blipFill>
              <a:blip r:embed="rId7">
                <a:alphaModFix/>
              </a:blip>
              <a:stretch>
                <a:fillRect/>
              </a:stretch>
            </p:blipFill>
            <p:spPr>
              <a:xfrm>
                <a:off x="3567026" y="4663222"/>
                <a:ext cx="1237850" cy="1237850"/>
              </a:xfrm>
              <a:prstGeom prst="rect">
                <a:avLst/>
              </a:prstGeom>
              <a:noFill/>
              <a:ln>
                <a:noFill/>
              </a:ln>
              <a:effectLst>
                <a:outerShdw blurRad="57150" rotWithShape="0" algn="bl" dir="5400000" dist="19050">
                  <a:srgbClr val="000000">
                    <a:alpha val="50000"/>
                  </a:srgbClr>
                </a:outerShdw>
              </a:effectLst>
            </p:spPr>
          </p:pic>
          <p:pic>
            <p:nvPicPr>
              <p:cNvPr id="6927" name="Google Shape;6927;p527"/>
              <p:cNvPicPr preferRelativeResize="0"/>
              <p:nvPr/>
            </p:nvPicPr>
            <p:blipFill>
              <a:blip r:embed="rId8">
                <a:alphaModFix/>
              </a:blip>
              <a:stretch>
                <a:fillRect/>
              </a:stretch>
            </p:blipFill>
            <p:spPr>
              <a:xfrm>
                <a:off x="2820376" y="5908922"/>
                <a:ext cx="1237850" cy="1237850"/>
              </a:xfrm>
              <a:prstGeom prst="rect">
                <a:avLst/>
              </a:prstGeom>
              <a:noFill/>
              <a:ln>
                <a:noFill/>
              </a:ln>
              <a:effectLst>
                <a:outerShdw blurRad="57150" rotWithShape="0" algn="bl" dir="5400000" dist="19050">
                  <a:srgbClr val="000000">
                    <a:alpha val="50000"/>
                  </a:srgbClr>
                </a:outerShdw>
              </a:effectLst>
            </p:spPr>
          </p:pic>
          <p:pic>
            <p:nvPicPr>
              <p:cNvPr id="6928" name="Google Shape;6928;p527"/>
              <p:cNvPicPr preferRelativeResize="0"/>
              <p:nvPr/>
            </p:nvPicPr>
            <p:blipFill>
              <a:blip r:embed="rId9">
                <a:alphaModFix/>
              </a:blip>
              <a:stretch>
                <a:fillRect/>
              </a:stretch>
            </p:blipFill>
            <p:spPr>
              <a:xfrm>
                <a:off x="1457038" y="5646213"/>
                <a:ext cx="1227451" cy="1227475"/>
              </a:xfrm>
              <a:prstGeom prst="rect">
                <a:avLst/>
              </a:prstGeom>
              <a:noFill/>
              <a:ln>
                <a:noFill/>
              </a:ln>
              <a:effectLst>
                <a:outerShdw blurRad="57150" rotWithShape="0" algn="bl" dir="5400000" dist="19050">
                  <a:srgbClr val="000000">
                    <a:alpha val="50000"/>
                  </a:srgbClr>
                </a:outerShdw>
              </a:effectLst>
            </p:spPr>
          </p:pic>
        </p:grpSp>
        <p:grpSp>
          <p:nvGrpSpPr>
            <p:cNvPr id="6929" name="Google Shape;6929;p527"/>
            <p:cNvGrpSpPr/>
            <p:nvPr/>
          </p:nvGrpSpPr>
          <p:grpSpPr>
            <a:xfrm>
              <a:off x="9900803" y="2006345"/>
              <a:ext cx="1124085" cy="1100234"/>
              <a:chOff x="562001" y="4781815"/>
              <a:chExt cx="3755712" cy="3909857"/>
            </a:xfrm>
          </p:grpSpPr>
          <p:pic>
            <p:nvPicPr>
              <p:cNvPr id="6930" name="Google Shape;6930;p527"/>
              <p:cNvPicPr preferRelativeResize="0"/>
              <p:nvPr/>
            </p:nvPicPr>
            <p:blipFill>
              <a:blip r:embed="rId10">
                <a:alphaModFix/>
              </a:blip>
              <a:stretch>
                <a:fillRect/>
              </a:stretch>
            </p:blipFill>
            <p:spPr>
              <a:xfrm>
                <a:off x="1352900" y="4781815"/>
                <a:ext cx="1237850" cy="1237822"/>
              </a:xfrm>
              <a:prstGeom prst="rect">
                <a:avLst/>
              </a:prstGeom>
              <a:noFill/>
              <a:ln>
                <a:noFill/>
              </a:ln>
              <a:effectLst>
                <a:outerShdw blurRad="57150" rotWithShape="0" algn="bl" dir="5400000" dist="19050">
                  <a:srgbClr val="000000">
                    <a:alpha val="50000"/>
                  </a:srgbClr>
                </a:outerShdw>
              </a:effectLst>
            </p:spPr>
          </p:pic>
          <p:pic>
            <p:nvPicPr>
              <p:cNvPr id="6931" name="Google Shape;6931;p527"/>
              <p:cNvPicPr preferRelativeResize="0"/>
              <p:nvPr/>
            </p:nvPicPr>
            <p:blipFill>
              <a:blip r:embed="rId11">
                <a:alphaModFix/>
              </a:blip>
              <a:stretch>
                <a:fillRect/>
              </a:stretch>
            </p:blipFill>
            <p:spPr>
              <a:xfrm>
                <a:off x="2665788" y="4931497"/>
                <a:ext cx="1237850" cy="1237850"/>
              </a:xfrm>
              <a:prstGeom prst="rect">
                <a:avLst/>
              </a:prstGeom>
              <a:noFill/>
              <a:ln>
                <a:noFill/>
              </a:ln>
              <a:effectLst>
                <a:outerShdw blurRad="57150" rotWithShape="0" algn="bl" dir="5400000" dist="19050">
                  <a:srgbClr val="000000">
                    <a:alpha val="50000"/>
                  </a:srgbClr>
                </a:outerShdw>
              </a:effectLst>
            </p:spPr>
          </p:pic>
          <p:pic>
            <p:nvPicPr>
              <p:cNvPr id="6932" name="Google Shape;6932;p527"/>
              <p:cNvPicPr preferRelativeResize="0"/>
              <p:nvPr/>
            </p:nvPicPr>
            <p:blipFill>
              <a:blip r:embed="rId12">
                <a:alphaModFix/>
              </a:blip>
              <a:stretch>
                <a:fillRect/>
              </a:stretch>
            </p:blipFill>
            <p:spPr>
              <a:xfrm>
                <a:off x="988026" y="7149597"/>
                <a:ext cx="1237850" cy="1237850"/>
              </a:xfrm>
              <a:prstGeom prst="rect">
                <a:avLst/>
              </a:prstGeom>
              <a:noFill/>
              <a:ln>
                <a:noFill/>
              </a:ln>
              <a:effectLst>
                <a:outerShdw blurRad="57150" rotWithShape="0" algn="bl" dir="5400000" dist="19050">
                  <a:srgbClr val="000000">
                    <a:alpha val="50000"/>
                  </a:srgbClr>
                </a:outerShdw>
              </a:effectLst>
            </p:spPr>
          </p:pic>
          <p:pic>
            <p:nvPicPr>
              <p:cNvPr id="6933" name="Google Shape;6933;p527"/>
              <p:cNvPicPr preferRelativeResize="0"/>
              <p:nvPr/>
            </p:nvPicPr>
            <p:blipFill>
              <a:blip r:embed="rId13">
                <a:alphaModFix/>
              </a:blip>
              <a:stretch>
                <a:fillRect/>
              </a:stretch>
            </p:blipFill>
            <p:spPr>
              <a:xfrm>
                <a:off x="2269526" y="7453822"/>
                <a:ext cx="1237850" cy="1237850"/>
              </a:xfrm>
              <a:prstGeom prst="rect">
                <a:avLst/>
              </a:prstGeom>
              <a:noFill/>
              <a:ln>
                <a:noFill/>
              </a:ln>
              <a:effectLst>
                <a:outerShdw blurRad="57150" rotWithShape="0" algn="bl" dir="5400000" dist="19050">
                  <a:srgbClr val="000000">
                    <a:alpha val="50000"/>
                  </a:srgbClr>
                </a:outerShdw>
              </a:effectLst>
            </p:spPr>
          </p:pic>
          <p:pic>
            <p:nvPicPr>
              <p:cNvPr id="6934" name="Google Shape;6934;p527"/>
              <p:cNvPicPr preferRelativeResize="0"/>
              <p:nvPr/>
            </p:nvPicPr>
            <p:blipFill>
              <a:blip r:embed="rId14">
                <a:alphaModFix/>
              </a:blip>
              <a:stretch>
                <a:fillRect/>
              </a:stretch>
            </p:blipFill>
            <p:spPr>
              <a:xfrm>
                <a:off x="562001" y="5855072"/>
                <a:ext cx="1237850" cy="1237850"/>
              </a:xfrm>
              <a:prstGeom prst="rect">
                <a:avLst/>
              </a:prstGeom>
              <a:noFill/>
              <a:ln>
                <a:noFill/>
              </a:ln>
              <a:effectLst>
                <a:outerShdw blurRad="57150" rotWithShape="0" algn="bl" dir="5400000" dist="19050">
                  <a:srgbClr val="000000">
                    <a:alpha val="50000"/>
                  </a:srgbClr>
                </a:outerShdw>
              </a:effectLst>
            </p:spPr>
          </p:pic>
          <p:pic>
            <p:nvPicPr>
              <p:cNvPr id="6935" name="Google Shape;6935;p527"/>
              <p:cNvPicPr preferRelativeResize="0"/>
              <p:nvPr/>
            </p:nvPicPr>
            <p:blipFill>
              <a:blip r:embed="rId15">
                <a:alphaModFix/>
              </a:blip>
              <a:stretch>
                <a:fillRect/>
              </a:stretch>
            </p:blipFill>
            <p:spPr>
              <a:xfrm>
                <a:off x="3090263" y="6169358"/>
                <a:ext cx="1227450" cy="1227460"/>
              </a:xfrm>
              <a:prstGeom prst="rect">
                <a:avLst/>
              </a:prstGeom>
              <a:noFill/>
              <a:ln>
                <a:noFill/>
              </a:ln>
              <a:effectLst>
                <a:outerShdw blurRad="57150" rotWithShape="0" algn="bl" dir="5400000" dist="19050">
                  <a:srgbClr val="000000">
                    <a:alpha val="50000"/>
                  </a:srgbClr>
                </a:outerShdw>
              </a:effectLst>
            </p:spPr>
          </p:pic>
        </p:grpSp>
        <p:grpSp>
          <p:nvGrpSpPr>
            <p:cNvPr id="6936" name="Google Shape;6936;p527"/>
            <p:cNvGrpSpPr/>
            <p:nvPr/>
          </p:nvGrpSpPr>
          <p:grpSpPr>
            <a:xfrm>
              <a:off x="9579859" y="1625281"/>
              <a:ext cx="1769283" cy="1803730"/>
              <a:chOff x="3284370" y="5056822"/>
              <a:chExt cx="3717762" cy="4028880"/>
            </a:xfrm>
          </p:grpSpPr>
          <p:pic>
            <p:nvPicPr>
              <p:cNvPr id="6937" name="Google Shape;6937;p527"/>
              <p:cNvPicPr preferRelativeResize="0"/>
              <p:nvPr/>
            </p:nvPicPr>
            <p:blipFill>
              <a:blip r:embed="rId16">
                <a:alphaModFix/>
              </a:blip>
              <a:stretch>
                <a:fillRect/>
              </a:stretch>
            </p:blipFill>
            <p:spPr>
              <a:xfrm>
                <a:off x="3284370" y="6948336"/>
                <a:ext cx="1227450" cy="1227450"/>
              </a:xfrm>
              <a:prstGeom prst="rect">
                <a:avLst/>
              </a:prstGeom>
              <a:noFill/>
              <a:ln>
                <a:noFill/>
              </a:ln>
              <a:effectLst>
                <a:outerShdw blurRad="57150" rotWithShape="0" algn="bl" dir="5400000" dist="19050">
                  <a:srgbClr val="000000">
                    <a:alpha val="50000"/>
                  </a:srgbClr>
                </a:outerShdw>
              </a:effectLst>
            </p:spPr>
          </p:pic>
          <p:pic>
            <p:nvPicPr>
              <p:cNvPr id="6938" name="Google Shape;6938;p527"/>
              <p:cNvPicPr preferRelativeResize="0"/>
              <p:nvPr/>
            </p:nvPicPr>
            <p:blipFill>
              <a:blip r:embed="rId17">
                <a:alphaModFix/>
              </a:blip>
              <a:stretch>
                <a:fillRect/>
              </a:stretch>
            </p:blipFill>
            <p:spPr>
              <a:xfrm>
                <a:off x="3489719" y="5640994"/>
                <a:ext cx="1237850" cy="1237850"/>
              </a:xfrm>
              <a:prstGeom prst="rect">
                <a:avLst/>
              </a:prstGeom>
              <a:noFill/>
              <a:ln>
                <a:noFill/>
              </a:ln>
              <a:effectLst>
                <a:outerShdw blurRad="57150" rotWithShape="0" algn="bl" dir="5400000" dist="19050">
                  <a:srgbClr val="000000">
                    <a:alpha val="50000"/>
                  </a:srgbClr>
                </a:outerShdw>
              </a:effectLst>
            </p:spPr>
          </p:pic>
          <p:pic>
            <p:nvPicPr>
              <p:cNvPr id="6939" name="Google Shape;6939;p527"/>
              <p:cNvPicPr preferRelativeResize="0"/>
              <p:nvPr/>
            </p:nvPicPr>
            <p:blipFill>
              <a:blip r:embed="rId18">
                <a:alphaModFix/>
              </a:blip>
              <a:stretch>
                <a:fillRect/>
              </a:stretch>
            </p:blipFill>
            <p:spPr>
              <a:xfrm>
                <a:off x="4769601" y="5056822"/>
                <a:ext cx="1237850" cy="1237850"/>
              </a:xfrm>
              <a:prstGeom prst="rect">
                <a:avLst/>
              </a:prstGeom>
              <a:noFill/>
              <a:ln>
                <a:noFill/>
              </a:ln>
              <a:effectLst>
                <a:outerShdw blurRad="57150" rotWithShape="0" algn="bl" dir="5400000" dist="19050">
                  <a:srgbClr val="000000">
                    <a:alpha val="50000"/>
                  </a:srgbClr>
                </a:outerShdw>
              </a:effectLst>
            </p:spPr>
          </p:pic>
          <p:pic>
            <p:nvPicPr>
              <p:cNvPr id="6940" name="Google Shape;6940;p527"/>
              <p:cNvPicPr preferRelativeResize="0"/>
              <p:nvPr/>
            </p:nvPicPr>
            <p:blipFill>
              <a:blip r:embed="rId19">
                <a:alphaModFix/>
              </a:blip>
              <a:stretch>
                <a:fillRect/>
              </a:stretch>
            </p:blipFill>
            <p:spPr>
              <a:xfrm>
                <a:off x="4347113" y="7847852"/>
                <a:ext cx="1237850" cy="1237850"/>
              </a:xfrm>
              <a:prstGeom prst="rect">
                <a:avLst/>
              </a:prstGeom>
              <a:noFill/>
              <a:ln>
                <a:noFill/>
              </a:ln>
              <a:effectLst>
                <a:outerShdw blurRad="57150" rotWithShape="0" algn="bl" dir="5400000" dist="19050">
                  <a:srgbClr val="000000">
                    <a:alpha val="50000"/>
                  </a:srgbClr>
                </a:outerShdw>
              </a:effectLst>
            </p:spPr>
          </p:pic>
          <p:pic>
            <p:nvPicPr>
              <p:cNvPr id="6941" name="Google Shape;6941;p527"/>
              <p:cNvPicPr preferRelativeResize="0"/>
              <p:nvPr/>
            </p:nvPicPr>
            <p:blipFill>
              <a:blip r:embed="rId20">
                <a:alphaModFix/>
              </a:blip>
              <a:stretch>
                <a:fillRect/>
              </a:stretch>
            </p:blipFill>
            <p:spPr>
              <a:xfrm>
                <a:off x="5608115" y="7372365"/>
                <a:ext cx="1237850" cy="1237850"/>
              </a:xfrm>
              <a:prstGeom prst="rect">
                <a:avLst/>
              </a:prstGeom>
              <a:noFill/>
              <a:ln>
                <a:noFill/>
              </a:ln>
              <a:effectLst>
                <a:outerShdw blurRad="57150" rotWithShape="0" algn="bl" dir="5400000" dist="19050">
                  <a:srgbClr val="000000">
                    <a:alpha val="50000"/>
                  </a:srgbClr>
                </a:outerShdw>
              </a:effectLst>
            </p:spPr>
          </p:pic>
          <p:pic>
            <p:nvPicPr>
              <p:cNvPr id="6942" name="Google Shape;6942;p527"/>
              <p:cNvPicPr preferRelativeResize="0"/>
              <p:nvPr/>
            </p:nvPicPr>
            <p:blipFill>
              <a:blip r:embed="rId21">
                <a:alphaModFix/>
              </a:blip>
              <a:stretch>
                <a:fillRect/>
              </a:stretch>
            </p:blipFill>
            <p:spPr>
              <a:xfrm>
                <a:off x="5764267" y="6058933"/>
                <a:ext cx="1237865" cy="1237875"/>
              </a:xfrm>
              <a:prstGeom prst="rect">
                <a:avLst/>
              </a:prstGeom>
              <a:noFill/>
              <a:ln>
                <a:noFill/>
              </a:ln>
              <a:effectLst>
                <a:outerShdw blurRad="57150" rotWithShape="0" algn="bl" dir="5400000" dist="19050">
                  <a:srgbClr val="000000">
                    <a:alpha val="50000"/>
                  </a:srgbClr>
                </a:outerShdw>
              </a:effectLst>
            </p:spPr>
          </p:pic>
        </p:grpSp>
      </p:grpSp>
      <p:grpSp>
        <p:nvGrpSpPr>
          <p:cNvPr id="6943" name="Google Shape;6943;p527"/>
          <p:cNvGrpSpPr/>
          <p:nvPr/>
        </p:nvGrpSpPr>
        <p:grpSpPr>
          <a:xfrm>
            <a:off x="3702152" y="2710807"/>
            <a:ext cx="141571" cy="601352"/>
            <a:chOff x="1341713" y="1901513"/>
            <a:chExt cx="438300" cy="1461012"/>
          </a:xfrm>
        </p:grpSpPr>
        <p:sp>
          <p:nvSpPr>
            <p:cNvPr id="6944" name="Google Shape;6944;p527"/>
            <p:cNvSpPr/>
            <p:nvPr/>
          </p:nvSpPr>
          <p:spPr>
            <a:xfrm>
              <a:off x="1633913" y="3216425"/>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45" name="Google Shape;6945;p527"/>
            <p:cNvSpPr/>
            <p:nvPr/>
          </p:nvSpPr>
          <p:spPr>
            <a:xfrm>
              <a:off x="1633913" y="30703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46" name="Google Shape;6946;p527"/>
            <p:cNvSpPr/>
            <p:nvPr/>
          </p:nvSpPr>
          <p:spPr>
            <a:xfrm>
              <a:off x="1633913" y="29242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47" name="Google Shape;6947;p527"/>
            <p:cNvSpPr/>
            <p:nvPr/>
          </p:nvSpPr>
          <p:spPr>
            <a:xfrm>
              <a:off x="1633913" y="27781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48" name="Google Shape;6948;p527"/>
            <p:cNvSpPr/>
            <p:nvPr/>
          </p:nvSpPr>
          <p:spPr>
            <a:xfrm>
              <a:off x="1633913" y="26320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49" name="Google Shape;6949;p527"/>
            <p:cNvSpPr/>
            <p:nvPr/>
          </p:nvSpPr>
          <p:spPr>
            <a:xfrm>
              <a:off x="1633913" y="2485925"/>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0" name="Google Shape;6950;p527"/>
            <p:cNvSpPr/>
            <p:nvPr/>
          </p:nvSpPr>
          <p:spPr>
            <a:xfrm>
              <a:off x="1633913" y="23398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1" name="Google Shape;6951;p527"/>
            <p:cNvSpPr/>
            <p:nvPr/>
          </p:nvSpPr>
          <p:spPr>
            <a:xfrm>
              <a:off x="1633913" y="21937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2" name="Google Shape;6952;p527"/>
            <p:cNvSpPr/>
            <p:nvPr/>
          </p:nvSpPr>
          <p:spPr>
            <a:xfrm>
              <a:off x="1487813" y="3216425"/>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3" name="Google Shape;6953;p527"/>
            <p:cNvSpPr/>
            <p:nvPr/>
          </p:nvSpPr>
          <p:spPr>
            <a:xfrm>
              <a:off x="1487813" y="30703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4" name="Google Shape;6954;p527"/>
            <p:cNvSpPr/>
            <p:nvPr/>
          </p:nvSpPr>
          <p:spPr>
            <a:xfrm>
              <a:off x="1487813" y="29242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5" name="Google Shape;6955;p527"/>
            <p:cNvSpPr/>
            <p:nvPr/>
          </p:nvSpPr>
          <p:spPr>
            <a:xfrm>
              <a:off x="1487813" y="27781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6" name="Google Shape;6956;p527"/>
            <p:cNvSpPr/>
            <p:nvPr/>
          </p:nvSpPr>
          <p:spPr>
            <a:xfrm>
              <a:off x="1487813" y="26320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7" name="Google Shape;6957;p527"/>
            <p:cNvSpPr/>
            <p:nvPr/>
          </p:nvSpPr>
          <p:spPr>
            <a:xfrm>
              <a:off x="1487813" y="2485925"/>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8" name="Google Shape;6958;p527"/>
            <p:cNvSpPr/>
            <p:nvPr/>
          </p:nvSpPr>
          <p:spPr>
            <a:xfrm>
              <a:off x="1487813" y="23398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59" name="Google Shape;6959;p527"/>
            <p:cNvSpPr/>
            <p:nvPr/>
          </p:nvSpPr>
          <p:spPr>
            <a:xfrm>
              <a:off x="1487813" y="21937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0" name="Google Shape;6960;p527"/>
            <p:cNvSpPr/>
            <p:nvPr/>
          </p:nvSpPr>
          <p:spPr>
            <a:xfrm>
              <a:off x="1487813" y="20476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1" name="Google Shape;6961;p527"/>
            <p:cNvSpPr/>
            <p:nvPr/>
          </p:nvSpPr>
          <p:spPr>
            <a:xfrm>
              <a:off x="1487813" y="19015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2" name="Google Shape;6962;p527"/>
            <p:cNvSpPr/>
            <p:nvPr/>
          </p:nvSpPr>
          <p:spPr>
            <a:xfrm>
              <a:off x="1341713" y="3216425"/>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3" name="Google Shape;6963;p527"/>
            <p:cNvSpPr/>
            <p:nvPr/>
          </p:nvSpPr>
          <p:spPr>
            <a:xfrm>
              <a:off x="1341713" y="30703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4" name="Google Shape;6964;p527"/>
            <p:cNvSpPr/>
            <p:nvPr/>
          </p:nvSpPr>
          <p:spPr>
            <a:xfrm>
              <a:off x="1341713" y="29242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5" name="Google Shape;6965;p527"/>
            <p:cNvSpPr/>
            <p:nvPr/>
          </p:nvSpPr>
          <p:spPr>
            <a:xfrm>
              <a:off x="1341713" y="27781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6" name="Google Shape;6966;p527"/>
            <p:cNvSpPr/>
            <p:nvPr/>
          </p:nvSpPr>
          <p:spPr>
            <a:xfrm>
              <a:off x="1341713" y="26320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7" name="Google Shape;6967;p527"/>
            <p:cNvSpPr/>
            <p:nvPr/>
          </p:nvSpPr>
          <p:spPr>
            <a:xfrm>
              <a:off x="1341713" y="2485925"/>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8" name="Google Shape;6968;p527"/>
            <p:cNvSpPr/>
            <p:nvPr/>
          </p:nvSpPr>
          <p:spPr>
            <a:xfrm>
              <a:off x="1341713" y="23398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69" name="Google Shape;6969;p527"/>
            <p:cNvSpPr/>
            <p:nvPr/>
          </p:nvSpPr>
          <p:spPr>
            <a:xfrm>
              <a:off x="1341713" y="21937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70" name="Google Shape;6970;p527"/>
            <p:cNvSpPr/>
            <p:nvPr/>
          </p:nvSpPr>
          <p:spPr>
            <a:xfrm>
              <a:off x="1341713" y="20476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71" name="Google Shape;6971;p527"/>
            <p:cNvSpPr/>
            <p:nvPr/>
          </p:nvSpPr>
          <p:spPr>
            <a:xfrm>
              <a:off x="1341713" y="1901513"/>
              <a:ext cx="146100" cy="146100"/>
            </a:xfrm>
            <a:prstGeom prst="rect">
              <a:avLst/>
            </a:prstGeom>
            <a:solidFill>
              <a:srgbClr val="FF004A"/>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grpSp>
      <p:grpSp>
        <p:nvGrpSpPr>
          <p:cNvPr id="6972" name="Google Shape;6972;p527"/>
          <p:cNvGrpSpPr/>
          <p:nvPr/>
        </p:nvGrpSpPr>
        <p:grpSpPr>
          <a:xfrm>
            <a:off x="4788968" y="2711017"/>
            <a:ext cx="990879" cy="601439"/>
            <a:chOff x="4919821" y="1970450"/>
            <a:chExt cx="914264" cy="609608"/>
          </a:xfrm>
        </p:grpSpPr>
        <p:sp>
          <p:nvSpPr>
            <p:cNvPr id="6973" name="Google Shape;6973;p527"/>
            <p:cNvSpPr/>
            <p:nvPr/>
          </p:nvSpPr>
          <p:spPr>
            <a:xfrm>
              <a:off x="4919821"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74" name="Google Shape;6974;p527"/>
            <p:cNvSpPr/>
            <p:nvPr/>
          </p:nvSpPr>
          <p:spPr>
            <a:xfrm>
              <a:off x="4919821"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75" name="Google Shape;6975;p527"/>
            <p:cNvSpPr/>
            <p:nvPr/>
          </p:nvSpPr>
          <p:spPr>
            <a:xfrm>
              <a:off x="4919821"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76" name="Google Shape;6976;p527"/>
            <p:cNvSpPr/>
            <p:nvPr/>
          </p:nvSpPr>
          <p:spPr>
            <a:xfrm>
              <a:off x="4919821"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77" name="Google Shape;6977;p527"/>
            <p:cNvSpPr/>
            <p:nvPr/>
          </p:nvSpPr>
          <p:spPr>
            <a:xfrm>
              <a:off x="4919821"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78" name="Google Shape;6978;p527"/>
            <p:cNvSpPr/>
            <p:nvPr/>
          </p:nvSpPr>
          <p:spPr>
            <a:xfrm>
              <a:off x="4919821"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79" name="Google Shape;6979;p527"/>
            <p:cNvSpPr/>
            <p:nvPr/>
          </p:nvSpPr>
          <p:spPr>
            <a:xfrm>
              <a:off x="4919821"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0" name="Google Shape;6980;p527"/>
            <p:cNvSpPr/>
            <p:nvPr/>
          </p:nvSpPr>
          <p:spPr>
            <a:xfrm>
              <a:off x="4919821"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1" name="Google Shape;6981;p527"/>
            <p:cNvSpPr/>
            <p:nvPr/>
          </p:nvSpPr>
          <p:spPr>
            <a:xfrm>
              <a:off x="4919821"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2" name="Google Shape;6982;p527"/>
            <p:cNvSpPr/>
            <p:nvPr/>
          </p:nvSpPr>
          <p:spPr>
            <a:xfrm>
              <a:off x="4919821"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3" name="Google Shape;6983;p527"/>
            <p:cNvSpPr/>
            <p:nvPr/>
          </p:nvSpPr>
          <p:spPr>
            <a:xfrm>
              <a:off x="4963359"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4" name="Google Shape;6984;p527"/>
            <p:cNvSpPr/>
            <p:nvPr/>
          </p:nvSpPr>
          <p:spPr>
            <a:xfrm>
              <a:off x="4963359"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5" name="Google Shape;6985;p527"/>
            <p:cNvSpPr/>
            <p:nvPr/>
          </p:nvSpPr>
          <p:spPr>
            <a:xfrm>
              <a:off x="4963359"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6" name="Google Shape;6986;p527"/>
            <p:cNvSpPr/>
            <p:nvPr/>
          </p:nvSpPr>
          <p:spPr>
            <a:xfrm>
              <a:off x="4963359"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7" name="Google Shape;6987;p527"/>
            <p:cNvSpPr/>
            <p:nvPr/>
          </p:nvSpPr>
          <p:spPr>
            <a:xfrm>
              <a:off x="4963359"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8" name="Google Shape;6988;p527"/>
            <p:cNvSpPr/>
            <p:nvPr/>
          </p:nvSpPr>
          <p:spPr>
            <a:xfrm>
              <a:off x="4963359"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89" name="Google Shape;6989;p527"/>
            <p:cNvSpPr/>
            <p:nvPr/>
          </p:nvSpPr>
          <p:spPr>
            <a:xfrm>
              <a:off x="4963359"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0" name="Google Shape;6990;p527"/>
            <p:cNvSpPr/>
            <p:nvPr/>
          </p:nvSpPr>
          <p:spPr>
            <a:xfrm>
              <a:off x="4963359"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1" name="Google Shape;6991;p527"/>
            <p:cNvSpPr/>
            <p:nvPr/>
          </p:nvSpPr>
          <p:spPr>
            <a:xfrm>
              <a:off x="4963359"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2" name="Google Shape;6992;p527"/>
            <p:cNvSpPr/>
            <p:nvPr/>
          </p:nvSpPr>
          <p:spPr>
            <a:xfrm>
              <a:off x="4963359"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3" name="Google Shape;6993;p527"/>
            <p:cNvSpPr/>
            <p:nvPr/>
          </p:nvSpPr>
          <p:spPr>
            <a:xfrm>
              <a:off x="5006897"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4" name="Google Shape;6994;p527"/>
            <p:cNvSpPr/>
            <p:nvPr/>
          </p:nvSpPr>
          <p:spPr>
            <a:xfrm>
              <a:off x="5006897"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5" name="Google Shape;6995;p527"/>
            <p:cNvSpPr/>
            <p:nvPr/>
          </p:nvSpPr>
          <p:spPr>
            <a:xfrm>
              <a:off x="5006897"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6" name="Google Shape;6996;p527"/>
            <p:cNvSpPr/>
            <p:nvPr/>
          </p:nvSpPr>
          <p:spPr>
            <a:xfrm>
              <a:off x="5006897"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7" name="Google Shape;6997;p527"/>
            <p:cNvSpPr/>
            <p:nvPr/>
          </p:nvSpPr>
          <p:spPr>
            <a:xfrm>
              <a:off x="5006897"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8" name="Google Shape;6998;p527"/>
            <p:cNvSpPr/>
            <p:nvPr/>
          </p:nvSpPr>
          <p:spPr>
            <a:xfrm>
              <a:off x="5006897"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6999" name="Google Shape;6999;p527"/>
            <p:cNvSpPr/>
            <p:nvPr/>
          </p:nvSpPr>
          <p:spPr>
            <a:xfrm>
              <a:off x="5006897"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0" name="Google Shape;7000;p527"/>
            <p:cNvSpPr/>
            <p:nvPr/>
          </p:nvSpPr>
          <p:spPr>
            <a:xfrm>
              <a:off x="5006897"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1" name="Google Shape;7001;p527"/>
            <p:cNvSpPr/>
            <p:nvPr/>
          </p:nvSpPr>
          <p:spPr>
            <a:xfrm>
              <a:off x="5006897"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2" name="Google Shape;7002;p527"/>
            <p:cNvSpPr/>
            <p:nvPr/>
          </p:nvSpPr>
          <p:spPr>
            <a:xfrm>
              <a:off x="5006897"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3" name="Google Shape;7003;p527"/>
            <p:cNvSpPr/>
            <p:nvPr/>
          </p:nvSpPr>
          <p:spPr>
            <a:xfrm>
              <a:off x="5050435"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4" name="Google Shape;7004;p527"/>
            <p:cNvSpPr/>
            <p:nvPr/>
          </p:nvSpPr>
          <p:spPr>
            <a:xfrm>
              <a:off x="5050435"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5" name="Google Shape;7005;p527"/>
            <p:cNvSpPr/>
            <p:nvPr/>
          </p:nvSpPr>
          <p:spPr>
            <a:xfrm>
              <a:off x="5050435"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6" name="Google Shape;7006;p527"/>
            <p:cNvSpPr/>
            <p:nvPr/>
          </p:nvSpPr>
          <p:spPr>
            <a:xfrm>
              <a:off x="5050435"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7" name="Google Shape;7007;p527"/>
            <p:cNvSpPr/>
            <p:nvPr/>
          </p:nvSpPr>
          <p:spPr>
            <a:xfrm>
              <a:off x="5050435"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8" name="Google Shape;7008;p527"/>
            <p:cNvSpPr/>
            <p:nvPr/>
          </p:nvSpPr>
          <p:spPr>
            <a:xfrm>
              <a:off x="5050435"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09" name="Google Shape;7009;p527"/>
            <p:cNvSpPr/>
            <p:nvPr/>
          </p:nvSpPr>
          <p:spPr>
            <a:xfrm>
              <a:off x="5050435"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0" name="Google Shape;7010;p527"/>
            <p:cNvSpPr/>
            <p:nvPr/>
          </p:nvSpPr>
          <p:spPr>
            <a:xfrm>
              <a:off x="5050435"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1" name="Google Shape;7011;p527"/>
            <p:cNvSpPr/>
            <p:nvPr/>
          </p:nvSpPr>
          <p:spPr>
            <a:xfrm>
              <a:off x="5050435"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2" name="Google Shape;7012;p527"/>
            <p:cNvSpPr/>
            <p:nvPr/>
          </p:nvSpPr>
          <p:spPr>
            <a:xfrm>
              <a:off x="5050435"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3" name="Google Shape;7013;p527"/>
            <p:cNvSpPr/>
            <p:nvPr/>
          </p:nvSpPr>
          <p:spPr>
            <a:xfrm>
              <a:off x="5093974"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4" name="Google Shape;7014;p527"/>
            <p:cNvSpPr/>
            <p:nvPr/>
          </p:nvSpPr>
          <p:spPr>
            <a:xfrm>
              <a:off x="5093974"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5" name="Google Shape;7015;p527"/>
            <p:cNvSpPr/>
            <p:nvPr/>
          </p:nvSpPr>
          <p:spPr>
            <a:xfrm>
              <a:off x="5093974"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6" name="Google Shape;7016;p527"/>
            <p:cNvSpPr/>
            <p:nvPr/>
          </p:nvSpPr>
          <p:spPr>
            <a:xfrm>
              <a:off x="5093974"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7" name="Google Shape;7017;p527"/>
            <p:cNvSpPr/>
            <p:nvPr/>
          </p:nvSpPr>
          <p:spPr>
            <a:xfrm>
              <a:off x="5093974"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8" name="Google Shape;7018;p527"/>
            <p:cNvSpPr/>
            <p:nvPr/>
          </p:nvSpPr>
          <p:spPr>
            <a:xfrm>
              <a:off x="5093974"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19" name="Google Shape;7019;p527"/>
            <p:cNvSpPr/>
            <p:nvPr/>
          </p:nvSpPr>
          <p:spPr>
            <a:xfrm>
              <a:off x="5093974"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0" name="Google Shape;7020;p527"/>
            <p:cNvSpPr/>
            <p:nvPr/>
          </p:nvSpPr>
          <p:spPr>
            <a:xfrm>
              <a:off x="5093974"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1" name="Google Shape;7021;p527"/>
            <p:cNvSpPr/>
            <p:nvPr/>
          </p:nvSpPr>
          <p:spPr>
            <a:xfrm>
              <a:off x="5093974"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2" name="Google Shape;7022;p527"/>
            <p:cNvSpPr/>
            <p:nvPr/>
          </p:nvSpPr>
          <p:spPr>
            <a:xfrm>
              <a:off x="5093974"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3" name="Google Shape;7023;p527"/>
            <p:cNvSpPr/>
            <p:nvPr/>
          </p:nvSpPr>
          <p:spPr>
            <a:xfrm>
              <a:off x="5137512"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4" name="Google Shape;7024;p527"/>
            <p:cNvSpPr/>
            <p:nvPr/>
          </p:nvSpPr>
          <p:spPr>
            <a:xfrm>
              <a:off x="5137512"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5" name="Google Shape;7025;p527"/>
            <p:cNvSpPr/>
            <p:nvPr/>
          </p:nvSpPr>
          <p:spPr>
            <a:xfrm>
              <a:off x="5137512"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6" name="Google Shape;7026;p527"/>
            <p:cNvSpPr/>
            <p:nvPr/>
          </p:nvSpPr>
          <p:spPr>
            <a:xfrm>
              <a:off x="5137512"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7" name="Google Shape;7027;p527"/>
            <p:cNvSpPr/>
            <p:nvPr/>
          </p:nvSpPr>
          <p:spPr>
            <a:xfrm>
              <a:off x="5137512"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8" name="Google Shape;7028;p527"/>
            <p:cNvSpPr/>
            <p:nvPr/>
          </p:nvSpPr>
          <p:spPr>
            <a:xfrm>
              <a:off x="5137512"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29" name="Google Shape;7029;p527"/>
            <p:cNvSpPr/>
            <p:nvPr/>
          </p:nvSpPr>
          <p:spPr>
            <a:xfrm>
              <a:off x="5137512"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0" name="Google Shape;7030;p527"/>
            <p:cNvSpPr/>
            <p:nvPr/>
          </p:nvSpPr>
          <p:spPr>
            <a:xfrm>
              <a:off x="5137512"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1" name="Google Shape;7031;p527"/>
            <p:cNvSpPr/>
            <p:nvPr/>
          </p:nvSpPr>
          <p:spPr>
            <a:xfrm>
              <a:off x="5137512"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2" name="Google Shape;7032;p527"/>
            <p:cNvSpPr/>
            <p:nvPr/>
          </p:nvSpPr>
          <p:spPr>
            <a:xfrm>
              <a:off x="5137512"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3" name="Google Shape;7033;p527"/>
            <p:cNvSpPr/>
            <p:nvPr/>
          </p:nvSpPr>
          <p:spPr>
            <a:xfrm>
              <a:off x="5181046"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4" name="Google Shape;7034;p527"/>
            <p:cNvSpPr/>
            <p:nvPr/>
          </p:nvSpPr>
          <p:spPr>
            <a:xfrm>
              <a:off x="5181046"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5" name="Google Shape;7035;p527"/>
            <p:cNvSpPr/>
            <p:nvPr/>
          </p:nvSpPr>
          <p:spPr>
            <a:xfrm>
              <a:off x="5181046"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6" name="Google Shape;7036;p527"/>
            <p:cNvSpPr/>
            <p:nvPr/>
          </p:nvSpPr>
          <p:spPr>
            <a:xfrm>
              <a:off x="5181046"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7" name="Google Shape;7037;p527"/>
            <p:cNvSpPr/>
            <p:nvPr/>
          </p:nvSpPr>
          <p:spPr>
            <a:xfrm>
              <a:off x="5181046"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8" name="Google Shape;7038;p527"/>
            <p:cNvSpPr/>
            <p:nvPr/>
          </p:nvSpPr>
          <p:spPr>
            <a:xfrm>
              <a:off x="5181046"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39" name="Google Shape;7039;p527"/>
            <p:cNvSpPr/>
            <p:nvPr/>
          </p:nvSpPr>
          <p:spPr>
            <a:xfrm>
              <a:off x="5181046"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0" name="Google Shape;7040;p527"/>
            <p:cNvSpPr/>
            <p:nvPr/>
          </p:nvSpPr>
          <p:spPr>
            <a:xfrm>
              <a:off x="5181046"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1" name="Google Shape;7041;p527"/>
            <p:cNvSpPr/>
            <p:nvPr/>
          </p:nvSpPr>
          <p:spPr>
            <a:xfrm>
              <a:off x="5181046"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2" name="Google Shape;7042;p527"/>
            <p:cNvSpPr/>
            <p:nvPr/>
          </p:nvSpPr>
          <p:spPr>
            <a:xfrm>
              <a:off x="5181046"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3" name="Google Shape;7043;p527"/>
            <p:cNvSpPr/>
            <p:nvPr/>
          </p:nvSpPr>
          <p:spPr>
            <a:xfrm>
              <a:off x="5224588"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4" name="Google Shape;7044;p527"/>
            <p:cNvSpPr/>
            <p:nvPr/>
          </p:nvSpPr>
          <p:spPr>
            <a:xfrm>
              <a:off x="5224588"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5" name="Google Shape;7045;p527"/>
            <p:cNvSpPr/>
            <p:nvPr/>
          </p:nvSpPr>
          <p:spPr>
            <a:xfrm>
              <a:off x="5224588"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6" name="Google Shape;7046;p527"/>
            <p:cNvSpPr/>
            <p:nvPr/>
          </p:nvSpPr>
          <p:spPr>
            <a:xfrm>
              <a:off x="5224588"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7" name="Google Shape;7047;p527"/>
            <p:cNvSpPr/>
            <p:nvPr/>
          </p:nvSpPr>
          <p:spPr>
            <a:xfrm>
              <a:off x="5224588"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8" name="Google Shape;7048;p527"/>
            <p:cNvSpPr/>
            <p:nvPr/>
          </p:nvSpPr>
          <p:spPr>
            <a:xfrm>
              <a:off x="5224588"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49" name="Google Shape;7049;p527"/>
            <p:cNvSpPr/>
            <p:nvPr/>
          </p:nvSpPr>
          <p:spPr>
            <a:xfrm>
              <a:off x="5224588"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0" name="Google Shape;7050;p527"/>
            <p:cNvSpPr/>
            <p:nvPr/>
          </p:nvSpPr>
          <p:spPr>
            <a:xfrm>
              <a:off x="5224588"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1" name="Google Shape;7051;p527"/>
            <p:cNvSpPr/>
            <p:nvPr/>
          </p:nvSpPr>
          <p:spPr>
            <a:xfrm>
              <a:off x="5224588"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2" name="Google Shape;7052;p527"/>
            <p:cNvSpPr/>
            <p:nvPr/>
          </p:nvSpPr>
          <p:spPr>
            <a:xfrm>
              <a:off x="5224588"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3" name="Google Shape;7053;p527"/>
            <p:cNvSpPr/>
            <p:nvPr/>
          </p:nvSpPr>
          <p:spPr>
            <a:xfrm>
              <a:off x="5268126"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4" name="Google Shape;7054;p527"/>
            <p:cNvSpPr/>
            <p:nvPr/>
          </p:nvSpPr>
          <p:spPr>
            <a:xfrm>
              <a:off x="5268126"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5" name="Google Shape;7055;p527"/>
            <p:cNvSpPr/>
            <p:nvPr/>
          </p:nvSpPr>
          <p:spPr>
            <a:xfrm>
              <a:off x="5268126"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6" name="Google Shape;7056;p527"/>
            <p:cNvSpPr/>
            <p:nvPr/>
          </p:nvSpPr>
          <p:spPr>
            <a:xfrm>
              <a:off x="5268126"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7" name="Google Shape;7057;p527"/>
            <p:cNvSpPr/>
            <p:nvPr/>
          </p:nvSpPr>
          <p:spPr>
            <a:xfrm>
              <a:off x="5268126"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8" name="Google Shape;7058;p527"/>
            <p:cNvSpPr/>
            <p:nvPr/>
          </p:nvSpPr>
          <p:spPr>
            <a:xfrm>
              <a:off x="5268126"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59" name="Google Shape;7059;p527"/>
            <p:cNvSpPr/>
            <p:nvPr/>
          </p:nvSpPr>
          <p:spPr>
            <a:xfrm>
              <a:off x="5268126"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0" name="Google Shape;7060;p527"/>
            <p:cNvSpPr/>
            <p:nvPr/>
          </p:nvSpPr>
          <p:spPr>
            <a:xfrm>
              <a:off x="5268126"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1" name="Google Shape;7061;p527"/>
            <p:cNvSpPr/>
            <p:nvPr/>
          </p:nvSpPr>
          <p:spPr>
            <a:xfrm>
              <a:off x="5268126"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2" name="Google Shape;7062;p527"/>
            <p:cNvSpPr/>
            <p:nvPr/>
          </p:nvSpPr>
          <p:spPr>
            <a:xfrm>
              <a:off x="5268126"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3" name="Google Shape;7063;p527"/>
            <p:cNvSpPr/>
            <p:nvPr/>
          </p:nvSpPr>
          <p:spPr>
            <a:xfrm>
              <a:off x="5311665"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4" name="Google Shape;7064;p527"/>
            <p:cNvSpPr/>
            <p:nvPr/>
          </p:nvSpPr>
          <p:spPr>
            <a:xfrm>
              <a:off x="5311665"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5" name="Google Shape;7065;p527"/>
            <p:cNvSpPr/>
            <p:nvPr/>
          </p:nvSpPr>
          <p:spPr>
            <a:xfrm>
              <a:off x="5311665"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6" name="Google Shape;7066;p527"/>
            <p:cNvSpPr/>
            <p:nvPr/>
          </p:nvSpPr>
          <p:spPr>
            <a:xfrm>
              <a:off x="5311665"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7" name="Google Shape;7067;p527"/>
            <p:cNvSpPr/>
            <p:nvPr/>
          </p:nvSpPr>
          <p:spPr>
            <a:xfrm>
              <a:off x="5311665"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8" name="Google Shape;7068;p527"/>
            <p:cNvSpPr/>
            <p:nvPr/>
          </p:nvSpPr>
          <p:spPr>
            <a:xfrm>
              <a:off x="5311665"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69" name="Google Shape;7069;p527"/>
            <p:cNvSpPr/>
            <p:nvPr/>
          </p:nvSpPr>
          <p:spPr>
            <a:xfrm>
              <a:off x="5311665"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0" name="Google Shape;7070;p527"/>
            <p:cNvSpPr/>
            <p:nvPr/>
          </p:nvSpPr>
          <p:spPr>
            <a:xfrm>
              <a:off x="5311665"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1" name="Google Shape;7071;p527"/>
            <p:cNvSpPr/>
            <p:nvPr/>
          </p:nvSpPr>
          <p:spPr>
            <a:xfrm>
              <a:off x="5311665"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2" name="Google Shape;7072;p527"/>
            <p:cNvSpPr/>
            <p:nvPr/>
          </p:nvSpPr>
          <p:spPr>
            <a:xfrm>
              <a:off x="5311665"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3" name="Google Shape;7073;p527"/>
            <p:cNvSpPr/>
            <p:nvPr/>
          </p:nvSpPr>
          <p:spPr>
            <a:xfrm>
              <a:off x="5355203"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4" name="Google Shape;7074;p527"/>
            <p:cNvSpPr/>
            <p:nvPr/>
          </p:nvSpPr>
          <p:spPr>
            <a:xfrm>
              <a:off x="5355203"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5" name="Google Shape;7075;p527"/>
            <p:cNvSpPr/>
            <p:nvPr/>
          </p:nvSpPr>
          <p:spPr>
            <a:xfrm>
              <a:off x="5355203"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6" name="Google Shape;7076;p527"/>
            <p:cNvSpPr/>
            <p:nvPr/>
          </p:nvSpPr>
          <p:spPr>
            <a:xfrm>
              <a:off x="5355203"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7" name="Google Shape;7077;p527"/>
            <p:cNvSpPr/>
            <p:nvPr/>
          </p:nvSpPr>
          <p:spPr>
            <a:xfrm>
              <a:off x="5355203"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8" name="Google Shape;7078;p527"/>
            <p:cNvSpPr/>
            <p:nvPr/>
          </p:nvSpPr>
          <p:spPr>
            <a:xfrm>
              <a:off x="5355203"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79" name="Google Shape;7079;p527"/>
            <p:cNvSpPr/>
            <p:nvPr/>
          </p:nvSpPr>
          <p:spPr>
            <a:xfrm>
              <a:off x="5355203"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0" name="Google Shape;7080;p527"/>
            <p:cNvSpPr/>
            <p:nvPr/>
          </p:nvSpPr>
          <p:spPr>
            <a:xfrm>
              <a:off x="5355203"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1" name="Google Shape;7081;p527"/>
            <p:cNvSpPr/>
            <p:nvPr/>
          </p:nvSpPr>
          <p:spPr>
            <a:xfrm>
              <a:off x="5355203"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2" name="Google Shape;7082;p527"/>
            <p:cNvSpPr/>
            <p:nvPr/>
          </p:nvSpPr>
          <p:spPr>
            <a:xfrm>
              <a:off x="5355203"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3" name="Google Shape;7083;p527"/>
            <p:cNvSpPr/>
            <p:nvPr/>
          </p:nvSpPr>
          <p:spPr>
            <a:xfrm>
              <a:off x="5398741"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4" name="Google Shape;7084;p527"/>
            <p:cNvSpPr/>
            <p:nvPr/>
          </p:nvSpPr>
          <p:spPr>
            <a:xfrm>
              <a:off x="5398741"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5" name="Google Shape;7085;p527"/>
            <p:cNvSpPr/>
            <p:nvPr/>
          </p:nvSpPr>
          <p:spPr>
            <a:xfrm>
              <a:off x="5398741"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6" name="Google Shape;7086;p527"/>
            <p:cNvSpPr/>
            <p:nvPr/>
          </p:nvSpPr>
          <p:spPr>
            <a:xfrm>
              <a:off x="5398741"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7" name="Google Shape;7087;p527"/>
            <p:cNvSpPr/>
            <p:nvPr/>
          </p:nvSpPr>
          <p:spPr>
            <a:xfrm>
              <a:off x="5398741"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8" name="Google Shape;7088;p527"/>
            <p:cNvSpPr/>
            <p:nvPr/>
          </p:nvSpPr>
          <p:spPr>
            <a:xfrm>
              <a:off x="5398741"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89" name="Google Shape;7089;p527"/>
            <p:cNvSpPr/>
            <p:nvPr/>
          </p:nvSpPr>
          <p:spPr>
            <a:xfrm>
              <a:off x="5398741"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0" name="Google Shape;7090;p527"/>
            <p:cNvSpPr/>
            <p:nvPr/>
          </p:nvSpPr>
          <p:spPr>
            <a:xfrm>
              <a:off x="5398741"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1" name="Google Shape;7091;p527"/>
            <p:cNvSpPr/>
            <p:nvPr/>
          </p:nvSpPr>
          <p:spPr>
            <a:xfrm>
              <a:off x="5398741"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2" name="Google Shape;7092;p527"/>
            <p:cNvSpPr/>
            <p:nvPr/>
          </p:nvSpPr>
          <p:spPr>
            <a:xfrm>
              <a:off x="5398741"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3" name="Google Shape;7093;p527"/>
            <p:cNvSpPr/>
            <p:nvPr/>
          </p:nvSpPr>
          <p:spPr>
            <a:xfrm>
              <a:off x="5442279"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4" name="Google Shape;7094;p527"/>
            <p:cNvSpPr/>
            <p:nvPr/>
          </p:nvSpPr>
          <p:spPr>
            <a:xfrm>
              <a:off x="5442279"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5" name="Google Shape;7095;p527"/>
            <p:cNvSpPr/>
            <p:nvPr/>
          </p:nvSpPr>
          <p:spPr>
            <a:xfrm>
              <a:off x="5442279"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6" name="Google Shape;7096;p527"/>
            <p:cNvSpPr/>
            <p:nvPr/>
          </p:nvSpPr>
          <p:spPr>
            <a:xfrm>
              <a:off x="5442279"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7" name="Google Shape;7097;p527"/>
            <p:cNvSpPr/>
            <p:nvPr/>
          </p:nvSpPr>
          <p:spPr>
            <a:xfrm>
              <a:off x="5442279"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8" name="Google Shape;7098;p527"/>
            <p:cNvSpPr/>
            <p:nvPr/>
          </p:nvSpPr>
          <p:spPr>
            <a:xfrm>
              <a:off x="5442279"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099" name="Google Shape;7099;p527"/>
            <p:cNvSpPr/>
            <p:nvPr/>
          </p:nvSpPr>
          <p:spPr>
            <a:xfrm>
              <a:off x="5442279"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0" name="Google Shape;7100;p527"/>
            <p:cNvSpPr/>
            <p:nvPr/>
          </p:nvSpPr>
          <p:spPr>
            <a:xfrm>
              <a:off x="5442279"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1" name="Google Shape;7101;p527"/>
            <p:cNvSpPr/>
            <p:nvPr/>
          </p:nvSpPr>
          <p:spPr>
            <a:xfrm>
              <a:off x="5442279"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2" name="Google Shape;7102;p527"/>
            <p:cNvSpPr/>
            <p:nvPr/>
          </p:nvSpPr>
          <p:spPr>
            <a:xfrm>
              <a:off x="5442279"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3" name="Google Shape;7103;p527"/>
            <p:cNvSpPr/>
            <p:nvPr/>
          </p:nvSpPr>
          <p:spPr>
            <a:xfrm>
              <a:off x="5485814"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4" name="Google Shape;7104;p527"/>
            <p:cNvSpPr/>
            <p:nvPr/>
          </p:nvSpPr>
          <p:spPr>
            <a:xfrm>
              <a:off x="5485814"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5" name="Google Shape;7105;p527"/>
            <p:cNvSpPr/>
            <p:nvPr/>
          </p:nvSpPr>
          <p:spPr>
            <a:xfrm>
              <a:off x="5485814"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6" name="Google Shape;7106;p527"/>
            <p:cNvSpPr/>
            <p:nvPr/>
          </p:nvSpPr>
          <p:spPr>
            <a:xfrm>
              <a:off x="5485814"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7" name="Google Shape;7107;p527"/>
            <p:cNvSpPr/>
            <p:nvPr/>
          </p:nvSpPr>
          <p:spPr>
            <a:xfrm>
              <a:off x="5485814"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8" name="Google Shape;7108;p527"/>
            <p:cNvSpPr/>
            <p:nvPr/>
          </p:nvSpPr>
          <p:spPr>
            <a:xfrm>
              <a:off x="5485814"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09" name="Google Shape;7109;p527"/>
            <p:cNvSpPr/>
            <p:nvPr/>
          </p:nvSpPr>
          <p:spPr>
            <a:xfrm>
              <a:off x="5485814"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0" name="Google Shape;7110;p527"/>
            <p:cNvSpPr/>
            <p:nvPr/>
          </p:nvSpPr>
          <p:spPr>
            <a:xfrm>
              <a:off x="5485814"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1" name="Google Shape;7111;p527"/>
            <p:cNvSpPr/>
            <p:nvPr/>
          </p:nvSpPr>
          <p:spPr>
            <a:xfrm>
              <a:off x="5485814"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2" name="Google Shape;7112;p527"/>
            <p:cNvSpPr/>
            <p:nvPr/>
          </p:nvSpPr>
          <p:spPr>
            <a:xfrm>
              <a:off x="5485814"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3" name="Google Shape;7113;p527"/>
            <p:cNvSpPr/>
            <p:nvPr/>
          </p:nvSpPr>
          <p:spPr>
            <a:xfrm>
              <a:off x="5529352"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4" name="Google Shape;7114;p527"/>
            <p:cNvSpPr/>
            <p:nvPr/>
          </p:nvSpPr>
          <p:spPr>
            <a:xfrm>
              <a:off x="5529352"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5" name="Google Shape;7115;p527"/>
            <p:cNvSpPr/>
            <p:nvPr/>
          </p:nvSpPr>
          <p:spPr>
            <a:xfrm>
              <a:off x="5529352"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6" name="Google Shape;7116;p527"/>
            <p:cNvSpPr/>
            <p:nvPr/>
          </p:nvSpPr>
          <p:spPr>
            <a:xfrm>
              <a:off x="5529352"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7" name="Google Shape;7117;p527"/>
            <p:cNvSpPr/>
            <p:nvPr/>
          </p:nvSpPr>
          <p:spPr>
            <a:xfrm>
              <a:off x="5529352"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8" name="Google Shape;7118;p527"/>
            <p:cNvSpPr/>
            <p:nvPr/>
          </p:nvSpPr>
          <p:spPr>
            <a:xfrm>
              <a:off x="5529352"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19" name="Google Shape;7119;p527"/>
            <p:cNvSpPr/>
            <p:nvPr/>
          </p:nvSpPr>
          <p:spPr>
            <a:xfrm>
              <a:off x="5529352"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0" name="Google Shape;7120;p527"/>
            <p:cNvSpPr/>
            <p:nvPr/>
          </p:nvSpPr>
          <p:spPr>
            <a:xfrm>
              <a:off x="5529352"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1" name="Google Shape;7121;p527"/>
            <p:cNvSpPr/>
            <p:nvPr/>
          </p:nvSpPr>
          <p:spPr>
            <a:xfrm>
              <a:off x="5529352"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2" name="Google Shape;7122;p527"/>
            <p:cNvSpPr/>
            <p:nvPr/>
          </p:nvSpPr>
          <p:spPr>
            <a:xfrm>
              <a:off x="5529352"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3" name="Google Shape;7123;p527"/>
            <p:cNvSpPr/>
            <p:nvPr/>
          </p:nvSpPr>
          <p:spPr>
            <a:xfrm>
              <a:off x="5572894"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4" name="Google Shape;7124;p527"/>
            <p:cNvSpPr/>
            <p:nvPr/>
          </p:nvSpPr>
          <p:spPr>
            <a:xfrm>
              <a:off x="5572894"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5" name="Google Shape;7125;p527"/>
            <p:cNvSpPr/>
            <p:nvPr/>
          </p:nvSpPr>
          <p:spPr>
            <a:xfrm>
              <a:off x="5572894"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6" name="Google Shape;7126;p527"/>
            <p:cNvSpPr/>
            <p:nvPr/>
          </p:nvSpPr>
          <p:spPr>
            <a:xfrm>
              <a:off x="5572894"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7" name="Google Shape;7127;p527"/>
            <p:cNvSpPr/>
            <p:nvPr/>
          </p:nvSpPr>
          <p:spPr>
            <a:xfrm>
              <a:off x="5572894"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8" name="Google Shape;7128;p527"/>
            <p:cNvSpPr/>
            <p:nvPr/>
          </p:nvSpPr>
          <p:spPr>
            <a:xfrm>
              <a:off x="5572894"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29" name="Google Shape;7129;p527"/>
            <p:cNvSpPr/>
            <p:nvPr/>
          </p:nvSpPr>
          <p:spPr>
            <a:xfrm>
              <a:off x="5572894"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0" name="Google Shape;7130;p527"/>
            <p:cNvSpPr/>
            <p:nvPr/>
          </p:nvSpPr>
          <p:spPr>
            <a:xfrm>
              <a:off x="5572894"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1" name="Google Shape;7131;p527"/>
            <p:cNvSpPr/>
            <p:nvPr/>
          </p:nvSpPr>
          <p:spPr>
            <a:xfrm>
              <a:off x="5572894"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2" name="Google Shape;7132;p527"/>
            <p:cNvSpPr/>
            <p:nvPr/>
          </p:nvSpPr>
          <p:spPr>
            <a:xfrm>
              <a:off x="5572894"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3" name="Google Shape;7133;p527"/>
            <p:cNvSpPr/>
            <p:nvPr/>
          </p:nvSpPr>
          <p:spPr>
            <a:xfrm>
              <a:off x="5616432"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4" name="Google Shape;7134;p527"/>
            <p:cNvSpPr/>
            <p:nvPr/>
          </p:nvSpPr>
          <p:spPr>
            <a:xfrm>
              <a:off x="5616432"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5" name="Google Shape;7135;p527"/>
            <p:cNvSpPr/>
            <p:nvPr/>
          </p:nvSpPr>
          <p:spPr>
            <a:xfrm>
              <a:off x="5616432"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6" name="Google Shape;7136;p527"/>
            <p:cNvSpPr/>
            <p:nvPr/>
          </p:nvSpPr>
          <p:spPr>
            <a:xfrm>
              <a:off x="5616432"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7" name="Google Shape;7137;p527"/>
            <p:cNvSpPr/>
            <p:nvPr/>
          </p:nvSpPr>
          <p:spPr>
            <a:xfrm>
              <a:off x="5616432"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8" name="Google Shape;7138;p527"/>
            <p:cNvSpPr/>
            <p:nvPr/>
          </p:nvSpPr>
          <p:spPr>
            <a:xfrm>
              <a:off x="5616432"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39" name="Google Shape;7139;p527"/>
            <p:cNvSpPr/>
            <p:nvPr/>
          </p:nvSpPr>
          <p:spPr>
            <a:xfrm>
              <a:off x="5616432"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0" name="Google Shape;7140;p527"/>
            <p:cNvSpPr/>
            <p:nvPr/>
          </p:nvSpPr>
          <p:spPr>
            <a:xfrm>
              <a:off x="5616432"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1" name="Google Shape;7141;p527"/>
            <p:cNvSpPr/>
            <p:nvPr/>
          </p:nvSpPr>
          <p:spPr>
            <a:xfrm>
              <a:off x="5616432"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2" name="Google Shape;7142;p527"/>
            <p:cNvSpPr/>
            <p:nvPr/>
          </p:nvSpPr>
          <p:spPr>
            <a:xfrm>
              <a:off x="5616432"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3" name="Google Shape;7143;p527"/>
            <p:cNvSpPr/>
            <p:nvPr/>
          </p:nvSpPr>
          <p:spPr>
            <a:xfrm>
              <a:off x="5659970"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4" name="Google Shape;7144;p527"/>
            <p:cNvSpPr/>
            <p:nvPr/>
          </p:nvSpPr>
          <p:spPr>
            <a:xfrm>
              <a:off x="5659970"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5" name="Google Shape;7145;p527"/>
            <p:cNvSpPr/>
            <p:nvPr/>
          </p:nvSpPr>
          <p:spPr>
            <a:xfrm>
              <a:off x="5659970"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6" name="Google Shape;7146;p527"/>
            <p:cNvSpPr/>
            <p:nvPr/>
          </p:nvSpPr>
          <p:spPr>
            <a:xfrm>
              <a:off x="5659970"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7" name="Google Shape;7147;p527"/>
            <p:cNvSpPr/>
            <p:nvPr/>
          </p:nvSpPr>
          <p:spPr>
            <a:xfrm>
              <a:off x="5659970"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8" name="Google Shape;7148;p527"/>
            <p:cNvSpPr/>
            <p:nvPr/>
          </p:nvSpPr>
          <p:spPr>
            <a:xfrm>
              <a:off x="5659970"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49" name="Google Shape;7149;p527"/>
            <p:cNvSpPr/>
            <p:nvPr/>
          </p:nvSpPr>
          <p:spPr>
            <a:xfrm>
              <a:off x="5659970"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0" name="Google Shape;7150;p527"/>
            <p:cNvSpPr/>
            <p:nvPr/>
          </p:nvSpPr>
          <p:spPr>
            <a:xfrm>
              <a:off x="5659970"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1" name="Google Shape;7151;p527"/>
            <p:cNvSpPr/>
            <p:nvPr/>
          </p:nvSpPr>
          <p:spPr>
            <a:xfrm>
              <a:off x="5659970"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2" name="Google Shape;7152;p527"/>
            <p:cNvSpPr/>
            <p:nvPr/>
          </p:nvSpPr>
          <p:spPr>
            <a:xfrm>
              <a:off x="5659970"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3" name="Google Shape;7153;p527"/>
            <p:cNvSpPr/>
            <p:nvPr/>
          </p:nvSpPr>
          <p:spPr>
            <a:xfrm>
              <a:off x="5703509"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4" name="Google Shape;7154;p527"/>
            <p:cNvSpPr/>
            <p:nvPr/>
          </p:nvSpPr>
          <p:spPr>
            <a:xfrm>
              <a:off x="5703509"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5" name="Google Shape;7155;p527"/>
            <p:cNvSpPr/>
            <p:nvPr/>
          </p:nvSpPr>
          <p:spPr>
            <a:xfrm>
              <a:off x="5703509"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6" name="Google Shape;7156;p527"/>
            <p:cNvSpPr/>
            <p:nvPr/>
          </p:nvSpPr>
          <p:spPr>
            <a:xfrm>
              <a:off x="5703509"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7" name="Google Shape;7157;p527"/>
            <p:cNvSpPr/>
            <p:nvPr/>
          </p:nvSpPr>
          <p:spPr>
            <a:xfrm>
              <a:off x="5703509"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8" name="Google Shape;7158;p527"/>
            <p:cNvSpPr/>
            <p:nvPr/>
          </p:nvSpPr>
          <p:spPr>
            <a:xfrm>
              <a:off x="5703509"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59" name="Google Shape;7159;p527"/>
            <p:cNvSpPr/>
            <p:nvPr/>
          </p:nvSpPr>
          <p:spPr>
            <a:xfrm>
              <a:off x="5703509"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0" name="Google Shape;7160;p527"/>
            <p:cNvSpPr/>
            <p:nvPr/>
          </p:nvSpPr>
          <p:spPr>
            <a:xfrm>
              <a:off x="5703509"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1" name="Google Shape;7161;p527"/>
            <p:cNvSpPr/>
            <p:nvPr/>
          </p:nvSpPr>
          <p:spPr>
            <a:xfrm>
              <a:off x="5703509"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2" name="Google Shape;7162;p527"/>
            <p:cNvSpPr/>
            <p:nvPr/>
          </p:nvSpPr>
          <p:spPr>
            <a:xfrm>
              <a:off x="5703509"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3" name="Google Shape;7163;p527"/>
            <p:cNvSpPr/>
            <p:nvPr/>
          </p:nvSpPr>
          <p:spPr>
            <a:xfrm>
              <a:off x="5747047"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4" name="Google Shape;7164;p527"/>
            <p:cNvSpPr/>
            <p:nvPr/>
          </p:nvSpPr>
          <p:spPr>
            <a:xfrm>
              <a:off x="5747047"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5" name="Google Shape;7165;p527"/>
            <p:cNvSpPr/>
            <p:nvPr/>
          </p:nvSpPr>
          <p:spPr>
            <a:xfrm>
              <a:off x="5747047"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6" name="Google Shape;7166;p527"/>
            <p:cNvSpPr/>
            <p:nvPr/>
          </p:nvSpPr>
          <p:spPr>
            <a:xfrm>
              <a:off x="5747047"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7" name="Google Shape;7167;p527"/>
            <p:cNvSpPr/>
            <p:nvPr/>
          </p:nvSpPr>
          <p:spPr>
            <a:xfrm>
              <a:off x="5747047"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8" name="Google Shape;7168;p527"/>
            <p:cNvSpPr/>
            <p:nvPr/>
          </p:nvSpPr>
          <p:spPr>
            <a:xfrm>
              <a:off x="5747047"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69" name="Google Shape;7169;p527"/>
            <p:cNvSpPr/>
            <p:nvPr/>
          </p:nvSpPr>
          <p:spPr>
            <a:xfrm>
              <a:off x="5747047"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0" name="Google Shape;7170;p527"/>
            <p:cNvSpPr/>
            <p:nvPr/>
          </p:nvSpPr>
          <p:spPr>
            <a:xfrm>
              <a:off x="5747047"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1" name="Google Shape;7171;p527"/>
            <p:cNvSpPr/>
            <p:nvPr/>
          </p:nvSpPr>
          <p:spPr>
            <a:xfrm>
              <a:off x="5747047"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2" name="Google Shape;7172;p527"/>
            <p:cNvSpPr/>
            <p:nvPr/>
          </p:nvSpPr>
          <p:spPr>
            <a:xfrm>
              <a:off x="5747047" y="1970450"/>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3" name="Google Shape;7173;p527"/>
            <p:cNvSpPr/>
            <p:nvPr/>
          </p:nvSpPr>
          <p:spPr>
            <a:xfrm>
              <a:off x="5790585" y="2519158"/>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4" name="Google Shape;7174;p527"/>
            <p:cNvSpPr/>
            <p:nvPr/>
          </p:nvSpPr>
          <p:spPr>
            <a:xfrm>
              <a:off x="5790585" y="2458186"/>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5" name="Google Shape;7175;p527"/>
            <p:cNvSpPr/>
            <p:nvPr/>
          </p:nvSpPr>
          <p:spPr>
            <a:xfrm>
              <a:off x="5790585" y="2397219"/>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6" name="Google Shape;7176;p527"/>
            <p:cNvSpPr/>
            <p:nvPr/>
          </p:nvSpPr>
          <p:spPr>
            <a:xfrm>
              <a:off x="5790585" y="2336252"/>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7" name="Google Shape;7177;p527"/>
            <p:cNvSpPr/>
            <p:nvPr/>
          </p:nvSpPr>
          <p:spPr>
            <a:xfrm>
              <a:off x="5790585" y="2275285"/>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8" name="Google Shape;7178;p527"/>
            <p:cNvSpPr/>
            <p:nvPr/>
          </p:nvSpPr>
          <p:spPr>
            <a:xfrm>
              <a:off x="5790585" y="2214323"/>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79" name="Google Shape;7179;p527"/>
            <p:cNvSpPr/>
            <p:nvPr/>
          </p:nvSpPr>
          <p:spPr>
            <a:xfrm>
              <a:off x="5790585" y="2153351"/>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80" name="Google Shape;7180;p527"/>
            <p:cNvSpPr/>
            <p:nvPr/>
          </p:nvSpPr>
          <p:spPr>
            <a:xfrm>
              <a:off x="5790585" y="2092384"/>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81" name="Google Shape;7181;p527"/>
            <p:cNvSpPr/>
            <p:nvPr/>
          </p:nvSpPr>
          <p:spPr>
            <a:xfrm>
              <a:off x="5790585" y="2031417"/>
              <a:ext cx="43500" cy="60900"/>
            </a:xfrm>
            <a:prstGeom prst="rect">
              <a:avLst/>
            </a:prstGeom>
            <a:solidFill>
              <a:srgbClr val="B7B7B7"/>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grpSp>
      <p:grpSp>
        <p:nvGrpSpPr>
          <p:cNvPr id="7182" name="Google Shape;7182;p527"/>
          <p:cNvGrpSpPr/>
          <p:nvPr/>
        </p:nvGrpSpPr>
        <p:grpSpPr>
          <a:xfrm>
            <a:off x="4003158" y="2711017"/>
            <a:ext cx="660886" cy="601439"/>
            <a:chOff x="4194771" y="1970450"/>
            <a:chExt cx="609786" cy="609608"/>
          </a:xfrm>
        </p:grpSpPr>
        <p:sp>
          <p:nvSpPr>
            <p:cNvPr id="7183" name="Google Shape;7183;p527"/>
            <p:cNvSpPr/>
            <p:nvPr/>
          </p:nvSpPr>
          <p:spPr>
            <a:xfrm>
              <a:off x="4194771"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84" name="Google Shape;7184;p527"/>
            <p:cNvSpPr/>
            <p:nvPr/>
          </p:nvSpPr>
          <p:spPr>
            <a:xfrm>
              <a:off x="4194771"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85" name="Google Shape;7185;p527"/>
            <p:cNvSpPr/>
            <p:nvPr/>
          </p:nvSpPr>
          <p:spPr>
            <a:xfrm>
              <a:off x="4194771"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86" name="Google Shape;7186;p527"/>
            <p:cNvSpPr/>
            <p:nvPr/>
          </p:nvSpPr>
          <p:spPr>
            <a:xfrm>
              <a:off x="4194771"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87" name="Google Shape;7187;p527"/>
            <p:cNvSpPr/>
            <p:nvPr/>
          </p:nvSpPr>
          <p:spPr>
            <a:xfrm>
              <a:off x="4194771"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88" name="Google Shape;7188;p527"/>
            <p:cNvSpPr/>
            <p:nvPr/>
          </p:nvSpPr>
          <p:spPr>
            <a:xfrm>
              <a:off x="4194771"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89" name="Google Shape;7189;p527"/>
            <p:cNvSpPr/>
            <p:nvPr/>
          </p:nvSpPr>
          <p:spPr>
            <a:xfrm>
              <a:off x="4194771"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0" name="Google Shape;7190;p527"/>
            <p:cNvSpPr/>
            <p:nvPr/>
          </p:nvSpPr>
          <p:spPr>
            <a:xfrm>
              <a:off x="4194771"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1" name="Google Shape;7191;p527"/>
            <p:cNvSpPr/>
            <p:nvPr/>
          </p:nvSpPr>
          <p:spPr>
            <a:xfrm>
              <a:off x="4194771"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2" name="Google Shape;7192;p527"/>
            <p:cNvSpPr/>
            <p:nvPr/>
          </p:nvSpPr>
          <p:spPr>
            <a:xfrm>
              <a:off x="4194771"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3" name="Google Shape;7193;p527"/>
            <p:cNvSpPr/>
            <p:nvPr/>
          </p:nvSpPr>
          <p:spPr>
            <a:xfrm>
              <a:off x="4238309"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4" name="Google Shape;7194;p527"/>
            <p:cNvSpPr/>
            <p:nvPr/>
          </p:nvSpPr>
          <p:spPr>
            <a:xfrm>
              <a:off x="4238309"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5" name="Google Shape;7195;p527"/>
            <p:cNvSpPr/>
            <p:nvPr/>
          </p:nvSpPr>
          <p:spPr>
            <a:xfrm>
              <a:off x="4238309"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6" name="Google Shape;7196;p527"/>
            <p:cNvSpPr/>
            <p:nvPr/>
          </p:nvSpPr>
          <p:spPr>
            <a:xfrm>
              <a:off x="4238309"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7" name="Google Shape;7197;p527"/>
            <p:cNvSpPr/>
            <p:nvPr/>
          </p:nvSpPr>
          <p:spPr>
            <a:xfrm>
              <a:off x="4238309"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8" name="Google Shape;7198;p527"/>
            <p:cNvSpPr/>
            <p:nvPr/>
          </p:nvSpPr>
          <p:spPr>
            <a:xfrm>
              <a:off x="4238309"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199" name="Google Shape;7199;p527"/>
            <p:cNvSpPr/>
            <p:nvPr/>
          </p:nvSpPr>
          <p:spPr>
            <a:xfrm>
              <a:off x="4238309"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0" name="Google Shape;7200;p527"/>
            <p:cNvSpPr/>
            <p:nvPr/>
          </p:nvSpPr>
          <p:spPr>
            <a:xfrm>
              <a:off x="4238309"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1" name="Google Shape;7201;p527"/>
            <p:cNvSpPr/>
            <p:nvPr/>
          </p:nvSpPr>
          <p:spPr>
            <a:xfrm>
              <a:off x="4238309"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2" name="Google Shape;7202;p527"/>
            <p:cNvSpPr/>
            <p:nvPr/>
          </p:nvSpPr>
          <p:spPr>
            <a:xfrm>
              <a:off x="4238309"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3" name="Google Shape;7203;p527"/>
            <p:cNvSpPr/>
            <p:nvPr/>
          </p:nvSpPr>
          <p:spPr>
            <a:xfrm>
              <a:off x="4281847"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4" name="Google Shape;7204;p527"/>
            <p:cNvSpPr/>
            <p:nvPr/>
          </p:nvSpPr>
          <p:spPr>
            <a:xfrm>
              <a:off x="4281847"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5" name="Google Shape;7205;p527"/>
            <p:cNvSpPr/>
            <p:nvPr/>
          </p:nvSpPr>
          <p:spPr>
            <a:xfrm>
              <a:off x="4281847"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6" name="Google Shape;7206;p527"/>
            <p:cNvSpPr/>
            <p:nvPr/>
          </p:nvSpPr>
          <p:spPr>
            <a:xfrm>
              <a:off x="4281847"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7" name="Google Shape;7207;p527"/>
            <p:cNvSpPr/>
            <p:nvPr/>
          </p:nvSpPr>
          <p:spPr>
            <a:xfrm>
              <a:off x="4281847"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8" name="Google Shape;7208;p527"/>
            <p:cNvSpPr/>
            <p:nvPr/>
          </p:nvSpPr>
          <p:spPr>
            <a:xfrm>
              <a:off x="4281847"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09" name="Google Shape;7209;p527"/>
            <p:cNvSpPr/>
            <p:nvPr/>
          </p:nvSpPr>
          <p:spPr>
            <a:xfrm>
              <a:off x="4281847"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0" name="Google Shape;7210;p527"/>
            <p:cNvSpPr/>
            <p:nvPr/>
          </p:nvSpPr>
          <p:spPr>
            <a:xfrm>
              <a:off x="4281847"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1" name="Google Shape;7211;p527"/>
            <p:cNvSpPr/>
            <p:nvPr/>
          </p:nvSpPr>
          <p:spPr>
            <a:xfrm>
              <a:off x="4281847"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2" name="Google Shape;7212;p527"/>
            <p:cNvSpPr/>
            <p:nvPr/>
          </p:nvSpPr>
          <p:spPr>
            <a:xfrm>
              <a:off x="4281847"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3" name="Google Shape;7213;p527"/>
            <p:cNvSpPr/>
            <p:nvPr/>
          </p:nvSpPr>
          <p:spPr>
            <a:xfrm>
              <a:off x="4325385"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4" name="Google Shape;7214;p527"/>
            <p:cNvSpPr/>
            <p:nvPr/>
          </p:nvSpPr>
          <p:spPr>
            <a:xfrm>
              <a:off x="4325385"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5" name="Google Shape;7215;p527"/>
            <p:cNvSpPr/>
            <p:nvPr/>
          </p:nvSpPr>
          <p:spPr>
            <a:xfrm>
              <a:off x="4325385"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6" name="Google Shape;7216;p527"/>
            <p:cNvSpPr/>
            <p:nvPr/>
          </p:nvSpPr>
          <p:spPr>
            <a:xfrm>
              <a:off x="4325385"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7" name="Google Shape;7217;p527"/>
            <p:cNvSpPr/>
            <p:nvPr/>
          </p:nvSpPr>
          <p:spPr>
            <a:xfrm>
              <a:off x="4325385"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8" name="Google Shape;7218;p527"/>
            <p:cNvSpPr/>
            <p:nvPr/>
          </p:nvSpPr>
          <p:spPr>
            <a:xfrm>
              <a:off x="4325385"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19" name="Google Shape;7219;p527"/>
            <p:cNvSpPr/>
            <p:nvPr/>
          </p:nvSpPr>
          <p:spPr>
            <a:xfrm>
              <a:off x="4325385"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0" name="Google Shape;7220;p527"/>
            <p:cNvSpPr/>
            <p:nvPr/>
          </p:nvSpPr>
          <p:spPr>
            <a:xfrm>
              <a:off x="4325385"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1" name="Google Shape;7221;p527"/>
            <p:cNvSpPr/>
            <p:nvPr/>
          </p:nvSpPr>
          <p:spPr>
            <a:xfrm>
              <a:off x="4325385"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2" name="Google Shape;7222;p527"/>
            <p:cNvSpPr/>
            <p:nvPr/>
          </p:nvSpPr>
          <p:spPr>
            <a:xfrm>
              <a:off x="4325385"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3" name="Google Shape;7223;p527"/>
            <p:cNvSpPr/>
            <p:nvPr/>
          </p:nvSpPr>
          <p:spPr>
            <a:xfrm>
              <a:off x="4368924"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4" name="Google Shape;7224;p527"/>
            <p:cNvSpPr/>
            <p:nvPr/>
          </p:nvSpPr>
          <p:spPr>
            <a:xfrm>
              <a:off x="4368924"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5" name="Google Shape;7225;p527"/>
            <p:cNvSpPr/>
            <p:nvPr/>
          </p:nvSpPr>
          <p:spPr>
            <a:xfrm>
              <a:off x="4368924"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6" name="Google Shape;7226;p527"/>
            <p:cNvSpPr/>
            <p:nvPr/>
          </p:nvSpPr>
          <p:spPr>
            <a:xfrm>
              <a:off x="4368924"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7" name="Google Shape;7227;p527"/>
            <p:cNvSpPr/>
            <p:nvPr/>
          </p:nvSpPr>
          <p:spPr>
            <a:xfrm>
              <a:off x="4368924"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8" name="Google Shape;7228;p527"/>
            <p:cNvSpPr/>
            <p:nvPr/>
          </p:nvSpPr>
          <p:spPr>
            <a:xfrm>
              <a:off x="4368924"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29" name="Google Shape;7229;p527"/>
            <p:cNvSpPr/>
            <p:nvPr/>
          </p:nvSpPr>
          <p:spPr>
            <a:xfrm>
              <a:off x="4368924"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0" name="Google Shape;7230;p527"/>
            <p:cNvSpPr/>
            <p:nvPr/>
          </p:nvSpPr>
          <p:spPr>
            <a:xfrm>
              <a:off x="4368924"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1" name="Google Shape;7231;p527"/>
            <p:cNvSpPr/>
            <p:nvPr/>
          </p:nvSpPr>
          <p:spPr>
            <a:xfrm>
              <a:off x="4368924"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2" name="Google Shape;7232;p527"/>
            <p:cNvSpPr/>
            <p:nvPr/>
          </p:nvSpPr>
          <p:spPr>
            <a:xfrm>
              <a:off x="4368924"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3" name="Google Shape;7233;p527"/>
            <p:cNvSpPr/>
            <p:nvPr/>
          </p:nvSpPr>
          <p:spPr>
            <a:xfrm>
              <a:off x="4412462"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4" name="Google Shape;7234;p527"/>
            <p:cNvSpPr/>
            <p:nvPr/>
          </p:nvSpPr>
          <p:spPr>
            <a:xfrm>
              <a:off x="4412462"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5" name="Google Shape;7235;p527"/>
            <p:cNvSpPr/>
            <p:nvPr/>
          </p:nvSpPr>
          <p:spPr>
            <a:xfrm>
              <a:off x="4412462"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6" name="Google Shape;7236;p527"/>
            <p:cNvSpPr/>
            <p:nvPr/>
          </p:nvSpPr>
          <p:spPr>
            <a:xfrm>
              <a:off x="4412462"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7" name="Google Shape;7237;p527"/>
            <p:cNvSpPr/>
            <p:nvPr/>
          </p:nvSpPr>
          <p:spPr>
            <a:xfrm>
              <a:off x="4412462"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8" name="Google Shape;7238;p527"/>
            <p:cNvSpPr/>
            <p:nvPr/>
          </p:nvSpPr>
          <p:spPr>
            <a:xfrm>
              <a:off x="4412462"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39" name="Google Shape;7239;p527"/>
            <p:cNvSpPr/>
            <p:nvPr/>
          </p:nvSpPr>
          <p:spPr>
            <a:xfrm>
              <a:off x="4412462"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0" name="Google Shape;7240;p527"/>
            <p:cNvSpPr/>
            <p:nvPr/>
          </p:nvSpPr>
          <p:spPr>
            <a:xfrm>
              <a:off x="4412462"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1" name="Google Shape;7241;p527"/>
            <p:cNvSpPr/>
            <p:nvPr/>
          </p:nvSpPr>
          <p:spPr>
            <a:xfrm>
              <a:off x="4412462"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2" name="Google Shape;7242;p527"/>
            <p:cNvSpPr/>
            <p:nvPr/>
          </p:nvSpPr>
          <p:spPr>
            <a:xfrm>
              <a:off x="4412462"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3" name="Google Shape;7243;p527"/>
            <p:cNvSpPr/>
            <p:nvPr/>
          </p:nvSpPr>
          <p:spPr>
            <a:xfrm>
              <a:off x="4455996"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4" name="Google Shape;7244;p527"/>
            <p:cNvSpPr/>
            <p:nvPr/>
          </p:nvSpPr>
          <p:spPr>
            <a:xfrm>
              <a:off x="4455996"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5" name="Google Shape;7245;p527"/>
            <p:cNvSpPr/>
            <p:nvPr/>
          </p:nvSpPr>
          <p:spPr>
            <a:xfrm>
              <a:off x="4455996"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6" name="Google Shape;7246;p527"/>
            <p:cNvSpPr/>
            <p:nvPr/>
          </p:nvSpPr>
          <p:spPr>
            <a:xfrm>
              <a:off x="4455996"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7" name="Google Shape;7247;p527"/>
            <p:cNvSpPr/>
            <p:nvPr/>
          </p:nvSpPr>
          <p:spPr>
            <a:xfrm>
              <a:off x="4455996"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8" name="Google Shape;7248;p527"/>
            <p:cNvSpPr/>
            <p:nvPr/>
          </p:nvSpPr>
          <p:spPr>
            <a:xfrm>
              <a:off x="4455996"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49" name="Google Shape;7249;p527"/>
            <p:cNvSpPr/>
            <p:nvPr/>
          </p:nvSpPr>
          <p:spPr>
            <a:xfrm>
              <a:off x="4455996"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0" name="Google Shape;7250;p527"/>
            <p:cNvSpPr/>
            <p:nvPr/>
          </p:nvSpPr>
          <p:spPr>
            <a:xfrm>
              <a:off x="4455996"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1" name="Google Shape;7251;p527"/>
            <p:cNvSpPr/>
            <p:nvPr/>
          </p:nvSpPr>
          <p:spPr>
            <a:xfrm>
              <a:off x="4455996"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2" name="Google Shape;7252;p527"/>
            <p:cNvSpPr/>
            <p:nvPr/>
          </p:nvSpPr>
          <p:spPr>
            <a:xfrm>
              <a:off x="4455996"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3" name="Google Shape;7253;p527"/>
            <p:cNvSpPr/>
            <p:nvPr/>
          </p:nvSpPr>
          <p:spPr>
            <a:xfrm>
              <a:off x="4499538"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4" name="Google Shape;7254;p527"/>
            <p:cNvSpPr/>
            <p:nvPr/>
          </p:nvSpPr>
          <p:spPr>
            <a:xfrm>
              <a:off x="4499538"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5" name="Google Shape;7255;p527"/>
            <p:cNvSpPr/>
            <p:nvPr/>
          </p:nvSpPr>
          <p:spPr>
            <a:xfrm>
              <a:off x="4499538"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6" name="Google Shape;7256;p527"/>
            <p:cNvSpPr/>
            <p:nvPr/>
          </p:nvSpPr>
          <p:spPr>
            <a:xfrm>
              <a:off x="4499538"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7" name="Google Shape;7257;p527"/>
            <p:cNvSpPr/>
            <p:nvPr/>
          </p:nvSpPr>
          <p:spPr>
            <a:xfrm>
              <a:off x="4499538"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8" name="Google Shape;7258;p527"/>
            <p:cNvSpPr/>
            <p:nvPr/>
          </p:nvSpPr>
          <p:spPr>
            <a:xfrm>
              <a:off x="4499538"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59" name="Google Shape;7259;p527"/>
            <p:cNvSpPr/>
            <p:nvPr/>
          </p:nvSpPr>
          <p:spPr>
            <a:xfrm>
              <a:off x="4499538"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0" name="Google Shape;7260;p527"/>
            <p:cNvSpPr/>
            <p:nvPr/>
          </p:nvSpPr>
          <p:spPr>
            <a:xfrm>
              <a:off x="4499538"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1" name="Google Shape;7261;p527"/>
            <p:cNvSpPr/>
            <p:nvPr/>
          </p:nvSpPr>
          <p:spPr>
            <a:xfrm>
              <a:off x="4499538"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2" name="Google Shape;7262;p527"/>
            <p:cNvSpPr/>
            <p:nvPr/>
          </p:nvSpPr>
          <p:spPr>
            <a:xfrm>
              <a:off x="4499538"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3" name="Google Shape;7263;p527"/>
            <p:cNvSpPr/>
            <p:nvPr/>
          </p:nvSpPr>
          <p:spPr>
            <a:xfrm>
              <a:off x="4543076"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4" name="Google Shape;7264;p527"/>
            <p:cNvSpPr/>
            <p:nvPr/>
          </p:nvSpPr>
          <p:spPr>
            <a:xfrm>
              <a:off x="4543076"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5" name="Google Shape;7265;p527"/>
            <p:cNvSpPr/>
            <p:nvPr/>
          </p:nvSpPr>
          <p:spPr>
            <a:xfrm>
              <a:off x="4543076"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6" name="Google Shape;7266;p527"/>
            <p:cNvSpPr/>
            <p:nvPr/>
          </p:nvSpPr>
          <p:spPr>
            <a:xfrm>
              <a:off x="4543076"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7" name="Google Shape;7267;p527"/>
            <p:cNvSpPr/>
            <p:nvPr/>
          </p:nvSpPr>
          <p:spPr>
            <a:xfrm>
              <a:off x="4543076"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8" name="Google Shape;7268;p527"/>
            <p:cNvSpPr/>
            <p:nvPr/>
          </p:nvSpPr>
          <p:spPr>
            <a:xfrm>
              <a:off x="4543076"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69" name="Google Shape;7269;p527"/>
            <p:cNvSpPr/>
            <p:nvPr/>
          </p:nvSpPr>
          <p:spPr>
            <a:xfrm>
              <a:off x="4543076"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0" name="Google Shape;7270;p527"/>
            <p:cNvSpPr/>
            <p:nvPr/>
          </p:nvSpPr>
          <p:spPr>
            <a:xfrm>
              <a:off x="4543076"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1" name="Google Shape;7271;p527"/>
            <p:cNvSpPr/>
            <p:nvPr/>
          </p:nvSpPr>
          <p:spPr>
            <a:xfrm>
              <a:off x="4543076"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2" name="Google Shape;7272;p527"/>
            <p:cNvSpPr/>
            <p:nvPr/>
          </p:nvSpPr>
          <p:spPr>
            <a:xfrm>
              <a:off x="4543076"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3" name="Google Shape;7273;p527"/>
            <p:cNvSpPr/>
            <p:nvPr/>
          </p:nvSpPr>
          <p:spPr>
            <a:xfrm>
              <a:off x="4586615"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4" name="Google Shape;7274;p527"/>
            <p:cNvSpPr/>
            <p:nvPr/>
          </p:nvSpPr>
          <p:spPr>
            <a:xfrm>
              <a:off x="4586615"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5" name="Google Shape;7275;p527"/>
            <p:cNvSpPr/>
            <p:nvPr/>
          </p:nvSpPr>
          <p:spPr>
            <a:xfrm>
              <a:off x="4586615"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6" name="Google Shape;7276;p527"/>
            <p:cNvSpPr/>
            <p:nvPr/>
          </p:nvSpPr>
          <p:spPr>
            <a:xfrm>
              <a:off x="4586615"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7" name="Google Shape;7277;p527"/>
            <p:cNvSpPr/>
            <p:nvPr/>
          </p:nvSpPr>
          <p:spPr>
            <a:xfrm>
              <a:off x="4586615"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8" name="Google Shape;7278;p527"/>
            <p:cNvSpPr/>
            <p:nvPr/>
          </p:nvSpPr>
          <p:spPr>
            <a:xfrm>
              <a:off x="4586615"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79" name="Google Shape;7279;p527"/>
            <p:cNvSpPr/>
            <p:nvPr/>
          </p:nvSpPr>
          <p:spPr>
            <a:xfrm>
              <a:off x="4586615"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0" name="Google Shape;7280;p527"/>
            <p:cNvSpPr/>
            <p:nvPr/>
          </p:nvSpPr>
          <p:spPr>
            <a:xfrm>
              <a:off x="4586615"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1" name="Google Shape;7281;p527"/>
            <p:cNvSpPr/>
            <p:nvPr/>
          </p:nvSpPr>
          <p:spPr>
            <a:xfrm>
              <a:off x="4586615"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2" name="Google Shape;7282;p527"/>
            <p:cNvSpPr/>
            <p:nvPr/>
          </p:nvSpPr>
          <p:spPr>
            <a:xfrm>
              <a:off x="4586615"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3" name="Google Shape;7283;p527"/>
            <p:cNvSpPr/>
            <p:nvPr/>
          </p:nvSpPr>
          <p:spPr>
            <a:xfrm>
              <a:off x="4630153"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4" name="Google Shape;7284;p527"/>
            <p:cNvSpPr/>
            <p:nvPr/>
          </p:nvSpPr>
          <p:spPr>
            <a:xfrm>
              <a:off x="4630153"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5" name="Google Shape;7285;p527"/>
            <p:cNvSpPr/>
            <p:nvPr/>
          </p:nvSpPr>
          <p:spPr>
            <a:xfrm>
              <a:off x="4630153"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6" name="Google Shape;7286;p527"/>
            <p:cNvSpPr/>
            <p:nvPr/>
          </p:nvSpPr>
          <p:spPr>
            <a:xfrm>
              <a:off x="4630153"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7" name="Google Shape;7287;p527"/>
            <p:cNvSpPr/>
            <p:nvPr/>
          </p:nvSpPr>
          <p:spPr>
            <a:xfrm>
              <a:off x="4630153"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8" name="Google Shape;7288;p527"/>
            <p:cNvSpPr/>
            <p:nvPr/>
          </p:nvSpPr>
          <p:spPr>
            <a:xfrm>
              <a:off x="4630153"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89" name="Google Shape;7289;p527"/>
            <p:cNvSpPr/>
            <p:nvPr/>
          </p:nvSpPr>
          <p:spPr>
            <a:xfrm>
              <a:off x="4630153"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0" name="Google Shape;7290;p527"/>
            <p:cNvSpPr/>
            <p:nvPr/>
          </p:nvSpPr>
          <p:spPr>
            <a:xfrm>
              <a:off x="4630153"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1" name="Google Shape;7291;p527"/>
            <p:cNvSpPr/>
            <p:nvPr/>
          </p:nvSpPr>
          <p:spPr>
            <a:xfrm>
              <a:off x="4630153"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2" name="Google Shape;7292;p527"/>
            <p:cNvSpPr/>
            <p:nvPr/>
          </p:nvSpPr>
          <p:spPr>
            <a:xfrm>
              <a:off x="4630153"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3" name="Google Shape;7293;p527"/>
            <p:cNvSpPr/>
            <p:nvPr/>
          </p:nvSpPr>
          <p:spPr>
            <a:xfrm>
              <a:off x="4673691"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4" name="Google Shape;7294;p527"/>
            <p:cNvSpPr/>
            <p:nvPr/>
          </p:nvSpPr>
          <p:spPr>
            <a:xfrm>
              <a:off x="4673691"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5" name="Google Shape;7295;p527"/>
            <p:cNvSpPr/>
            <p:nvPr/>
          </p:nvSpPr>
          <p:spPr>
            <a:xfrm>
              <a:off x="4673691"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6" name="Google Shape;7296;p527"/>
            <p:cNvSpPr/>
            <p:nvPr/>
          </p:nvSpPr>
          <p:spPr>
            <a:xfrm>
              <a:off x="4673691"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7" name="Google Shape;7297;p527"/>
            <p:cNvSpPr/>
            <p:nvPr/>
          </p:nvSpPr>
          <p:spPr>
            <a:xfrm>
              <a:off x="4673691"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8" name="Google Shape;7298;p527"/>
            <p:cNvSpPr/>
            <p:nvPr/>
          </p:nvSpPr>
          <p:spPr>
            <a:xfrm>
              <a:off x="4673691"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299" name="Google Shape;7299;p527"/>
            <p:cNvSpPr/>
            <p:nvPr/>
          </p:nvSpPr>
          <p:spPr>
            <a:xfrm>
              <a:off x="4673691"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0" name="Google Shape;7300;p527"/>
            <p:cNvSpPr/>
            <p:nvPr/>
          </p:nvSpPr>
          <p:spPr>
            <a:xfrm>
              <a:off x="4673691"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1" name="Google Shape;7301;p527"/>
            <p:cNvSpPr/>
            <p:nvPr/>
          </p:nvSpPr>
          <p:spPr>
            <a:xfrm>
              <a:off x="4673691"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2" name="Google Shape;7302;p527"/>
            <p:cNvSpPr/>
            <p:nvPr/>
          </p:nvSpPr>
          <p:spPr>
            <a:xfrm>
              <a:off x="4673691"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3" name="Google Shape;7303;p527"/>
            <p:cNvSpPr/>
            <p:nvPr/>
          </p:nvSpPr>
          <p:spPr>
            <a:xfrm>
              <a:off x="4717225"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4" name="Google Shape;7304;p527"/>
            <p:cNvSpPr/>
            <p:nvPr/>
          </p:nvSpPr>
          <p:spPr>
            <a:xfrm>
              <a:off x="4717225"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5" name="Google Shape;7305;p527"/>
            <p:cNvSpPr/>
            <p:nvPr/>
          </p:nvSpPr>
          <p:spPr>
            <a:xfrm>
              <a:off x="4717225"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6" name="Google Shape;7306;p527"/>
            <p:cNvSpPr/>
            <p:nvPr/>
          </p:nvSpPr>
          <p:spPr>
            <a:xfrm>
              <a:off x="4717225"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7" name="Google Shape;7307;p527"/>
            <p:cNvSpPr/>
            <p:nvPr/>
          </p:nvSpPr>
          <p:spPr>
            <a:xfrm>
              <a:off x="4717225"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8" name="Google Shape;7308;p527"/>
            <p:cNvSpPr/>
            <p:nvPr/>
          </p:nvSpPr>
          <p:spPr>
            <a:xfrm>
              <a:off x="4717225" y="2214323"/>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09" name="Google Shape;7309;p527"/>
            <p:cNvSpPr/>
            <p:nvPr/>
          </p:nvSpPr>
          <p:spPr>
            <a:xfrm>
              <a:off x="4717225" y="2153351"/>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10" name="Google Shape;7310;p527"/>
            <p:cNvSpPr/>
            <p:nvPr/>
          </p:nvSpPr>
          <p:spPr>
            <a:xfrm>
              <a:off x="4717225" y="2092384"/>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11" name="Google Shape;7311;p527"/>
            <p:cNvSpPr/>
            <p:nvPr/>
          </p:nvSpPr>
          <p:spPr>
            <a:xfrm>
              <a:off x="4717225" y="2031417"/>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12" name="Google Shape;7312;p527"/>
            <p:cNvSpPr/>
            <p:nvPr/>
          </p:nvSpPr>
          <p:spPr>
            <a:xfrm>
              <a:off x="4717225" y="1970450"/>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13" name="Google Shape;7313;p527"/>
            <p:cNvSpPr/>
            <p:nvPr/>
          </p:nvSpPr>
          <p:spPr>
            <a:xfrm>
              <a:off x="4761056" y="2519158"/>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14" name="Google Shape;7314;p527"/>
            <p:cNvSpPr/>
            <p:nvPr/>
          </p:nvSpPr>
          <p:spPr>
            <a:xfrm>
              <a:off x="4761056" y="2458186"/>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15" name="Google Shape;7315;p527"/>
            <p:cNvSpPr/>
            <p:nvPr/>
          </p:nvSpPr>
          <p:spPr>
            <a:xfrm>
              <a:off x="4761056" y="2397219"/>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16" name="Google Shape;7316;p527"/>
            <p:cNvSpPr/>
            <p:nvPr/>
          </p:nvSpPr>
          <p:spPr>
            <a:xfrm>
              <a:off x="4761056" y="2336252"/>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sp>
          <p:nvSpPr>
            <p:cNvPr id="7317" name="Google Shape;7317;p527"/>
            <p:cNvSpPr/>
            <p:nvPr/>
          </p:nvSpPr>
          <p:spPr>
            <a:xfrm>
              <a:off x="4761056" y="2275285"/>
              <a:ext cx="43500" cy="60900"/>
            </a:xfrm>
            <a:prstGeom prst="rect">
              <a:avLst/>
            </a:prstGeom>
            <a:solidFill>
              <a:srgbClr val="4695EB"/>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695EB"/>
                </a:solidFill>
              </a:endParaRPr>
            </a:p>
          </p:txBody>
        </p:sp>
      </p:grpSp>
      <p:sp>
        <p:nvSpPr>
          <p:cNvPr id="7318" name="Google Shape;7318;p527"/>
          <p:cNvSpPr txBox="1"/>
          <p:nvPr/>
        </p:nvSpPr>
        <p:spPr>
          <a:xfrm>
            <a:off x="1014719" y="2111381"/>
            <a:ext cx="1483500" cy="15660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1600">
                <a:latin typeface="Impact"/>
                <a:ea typeface="Impact"/>
                <a:cs typeface="Impact"/>
                <a:sym typeface="Impact"/>
              </a:rPr>
              <a:t> </a:t>
            </a:r>
            <a:endParaRPr sz="1600">
              <a:latin typeface="Impact"/>
              <a:ea typeface="Impact"/>
              <a:cs typeface="Impact"/>
              <a:sym typeface="Impact"/>
            </a:endParaRPr>
          </a:p>
          <a:p>
            <a:pPr indent="0" lvl="0" marL="0" rtl="0" algn="r">
              <a:spcBef>
                <a:spcPts val="0"/>
              </a:spcBef>
              <a:spcAft>
                <a:spcPts val="0"/>
              </a:spcAft>
              <a:buNone/>
            </a:pPr>
            <a:r>
              <a:rPr lang="en" sz="1600">
                <a:latin typeface="Impact"/>
                <a:ea typeface="Impact"/>
                <a:cs typeface="Impact"/>
                <a:sym typeface="Impact"/>
              </a:rPr>
              <a:t>TIOBE : #1</a:t>
            </a:r>
            <a:endParaRPr sz="1600">
              <a:latin typeface="Impact"/>
              <a:ea typeface="Impact"/>
              <a:cs typeface="Impact"/>
              <a:sym typeface="Impact"/>
            </a:endParaRPr>
          </a:p>
          <a:p>
            <a:pPr indent="0" lvl="0" marL="0" rtl="0" algn="r">
              <a:spcBef>
                <a:spcPts val="0"/>
              </a:spcBef>
              <a:spcAft>
                <a:spcPts val="0"/>
              </a:spcAft>
              <a:buNone/>
            </a:pPr>
            <a:r>
              <a:rPr lang="en" sz="1600">
                <a:latin typeface="Impact"/>
                <a:ea typeface="Impact"/>
                <a:cs typeface="Impact"/>
                <a:sym typeface="Impact"/>
              </a:rPr>
              <a:t>IEEE : #1</a:t>
            </a:r>
            <a:endParaRPr sz="1600">
              <a:latin typeface="Impact"/>
              <a:ea typeface="Impact"/>
              <a:cs typeface="Impact"/>
              <a:sym typeface="Impact"/>
            </a:endParaRPr>
          </a:p>
          <a:p>
            <a:pPr indent="0" lvl="0" marL="0" rtl="0" algn="r">
              <a:spcBef>
                <a:spcPts val="0"/>
              </a:spcBef>
              <a:spcAft>
                <a:spcPts val="0"/>
              </a:spcAft>
              <a:buNone/>
            </a:pPr>
            <a:r>
              <a:rPr lang="en" sz="1600">
                <a:latin typeface="Impact"/>
                <a:ea typeface="Impact"/>
                <a:cs typeface="Impact"/>
                <a:sym typeface="Impact"/>
              </a:rPr>
              <a:t>SlashData : #2</a:t>
            </a:r>
            <a:endParaRPr sz="1600">
              <a:latin typeface="Impact"/>
              <a:ea typeface="Impact"/>
              <a:cs typeface="Impact"/>
              <a:sym typeface="Impact"/>
            </a:endParaRPr>
          </a:p>
          <a:p>
            <a:pPr indent="0" lvl="0" marL="0" rtl="0" algn="r">
              <a:spcBef>
                <a:spcPts val="0"/>
              </a:spcBef>
              <a:spcAft>
                <a:spcPts val="0"/>
              </a:spcAft>
              <a:buNone/>
            </a:pPr>
            <a:r>
              <a:rPr lang="en" sz="1600">
                <a:latin typeface="Impact"/>
                <a:ea typeface="Impact"/>
                <a:cs typeface="Impact"/>
                <a:sym typeface="Impact"/>
              </a:rPr>
              <a:t>RedMonk : #2</a:t>
            </a:r>
            <a:endParaRPr sz="1600">
              <a:latin typeface="Impact"/>
              <a:ea typeface="Impact"/>
              <a:cs typeface="Impact"/>
              <a:sym typeface="Impact"/>
            </a:endParaRPr>
          </a:p>
        </p:txBody>
      </p:sp>
      <p:grpSp>
        <p:nvGrpSpPr>
          <p:cNvPr id="7319" name="Google Shape;7319;p527"/>
          <p:cNvGrpSpPr/>
          <p:nvPr/>
        </p:nvGrpSpPr>
        <p:grpSpPr>
          <a:xfrm>
            <a:off x="6928859" y="2289333"/>
            <a:ext cx="1219957" cy="1209322"/>
            <a:chOff x="6918575" y="2384700"/>
            <a:chExt cx="1039500" cy="1011900"/>
          </a:xfrm>
        </p:grpSpPr>
        <p:sp>
          <p:nvSpPr>
            <p:cNvPr id="7320" name="Google Shape;7320;p527"/>
            <p:cNvSpPr/>
            <p:nvPr/>
          </p:nvSpPr>
          <p:spPr>
            <a:xfrm>
              <a:off x="6918575" y="2384700"/>
              <a:ext cx="1039500" cy="1011900"/>
            </a:xfrm>
            <a:prstGeom prst="ellipse">
              <a:avLst/>
            </a:prstGeom>
            <a:solidFill>
              <a:srgbClr val="990000"/>
            </a:solidFill>
            <a:ln>
              <a:noFill/>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321" name="Google Shape;7321;p527"/>
            <p:cNvPicPr preferRelativeResize="0"/>
            <p:nvPr/>
          </p:nvPicPr>
          <p:blipFill>
            <a:blip r:embed="rId22">
              <a:alphaModFix/>
            </a:blip>
            <a:stretch>
              <a:fillRect/>
            </a:stretch>
          </p:blipFill>
          <p:spPr>
            <a:xfrm>
              <a:off x="7130363" y="2701049"/>
              <a:ext cx="615625" cy="379200"/>
            </a:xfrm>
            <a:prstGeom prst="rect">
              <a:avLst/>
            </a:prstGeom>
            <a:noFill/>
            <a:ln>
              <a:noFill/>
            </a:ln>
            <a:effectLst>
              <a:outerShdw blurRad="57150" rotWithShape="0" algn="bl" dir="5400000" dist="19050">
                <a:srgbClr val="000000">
                  <a:alpha val="50000"/>
                </a:srgbClr>
              </a:outerShdw>
            </a:effectLst>
          </p:spPr>
        </p:pic>
      </p:grpSp>
      <p:sp>
        <p:nvSpPr>
          <p:cNvPr id="7322" name="Google Shape;7322;p5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6" name="Shape 7326"/>
        <p:cNvGrpSpPr/>
        <p:nvPr/>
      </p:nvGrpSpPr>
      <p:grpSpPr>
        <a:xfrm>
          <a:off x="0" y="0"/>
          <a:ext cx="0" cy="0"/>
          <a:chOff x="0" y="0"/>
          <a:chExt cx="0" cy="0"/>
        </a:xfrm>
      </p:grpSpPr>
      <p:sp>
        <p:nvSpPr>
          <p:cNvPr id="7327" name="Google Shape;7327;p528"/>
          <p:cNvSpPr txBox="1"/>
          <p:nvPr/>
        </p:nvSpPr>
        <p:spPr>
          <a:xfrm>
            <a:off x="1093245" y="602872"/>
            <a:ext cx="9884400" cy="11010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700">
                <a:latin typeface="Red Hat Display"/>
                <a:ea typeface="Red Hat Display"/>
                <a:cs typeface="Red Hat Display"/>
                <a:sym typeface="Red Hat Display"/>
              </a:rPr>
              <a:t>Quarkus brings real Developer Joy</a:t>
            </a:r>
            <a:endParaRPr sz="2700">
              <a:latin typeface="Red Hat Display"/>
              <a:ea typeface="Red Hat Display"/>
              <a:cs typeface="Red Hat Display"/>
              <a:sym typeface="Red Hat Display"/>
            </a:endParaRPr>
          </a:p>
        </p:txBody>
      </p:sp>
      <p:pic>
        <p:nvPicPr>
          <p:cNvPr id="7328" name="Google Shape;7328;p528"/>
          <p:cNvPicPr preferRelativeResize="0"/>
          <p:nvPr/>
        </p:nvPicPr>
        <p:blipFill>
          <a:blip r:embed="rId3">
            <a:alphaModFix/>
          </a:blip>
          <a:stretch>
            <a:fillRect/>
          </a:stretch>
        </p:blipFill>
        <p:spPr>
          <a:xfrm>
            <a:off x="8259774" y="1855553"/>
            <a:ext cx="3647026" cy="3647031"/>
          </a:xfrm>
          <a:prstGeom prst="rect">
            <a:avLst/>
          </a:prstGeom>
          <a:noFill/>
          <a:ln>
            <a:noFill/>
          </a:ln>
        </p:spPr>
      </p:pic>
      <p:sp>
        <p:nvSpPr>
          <p:cNvPr id="7329" name="Google Shape;7329;p528"/>
          <p:cNvSpPr txBox="1"/>
          <p:nvPr/>
        </p:nvSpPr>
        <p:spPr>
          <a:xfrm>
            <a:off x="542400" y="1623627"/>
            <a:ext cx="8000100" cy="397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Red Hat Text Medium"/>
                <a:ea typeface="Red Hat Text Medium"/>
                <a:cs typeface="Red Hat Text Medium"/>
                <a:sym typeface="Red Hat Text Medium"/>
              </a:rPr>
              <a:t>A cohesive platform for optimized developer joy:</a:t>
            </a:r>
            <a:endParaRPr sz="2400">
              <a:latin typeface="Red Hat Text Medium"/>
              <a:ea typeface="Red Hat Text Medium"/>
              <a:cs typeface="Red Hat Text Medium"/>
              <a:sym typeface="Red Hat Text Medium"/>
            </a:endParaRPr>
          </a:p>
          <a:p>
            <a:pPr indent="-381000" lvl="0" marL="457200" rtl="0" algn="l">
              <a:lnSpc>
                <a:spcPct val="150000"/>
              </a:lnSpc>
              <a:spcBef>
                <a:spcPts val="1600"/>
              </a:spcBef>
              <a:spcAft>
                <a:spcPts val="0"/>
              </a:spcAft>
              <a:buClr>
                <a:srgbClr val="000000"/>
              </a:buClr>
              <a:buSzPts val="2400"/>
              <a:buFont typeface="Red Hat Text"/>
              <a:buChar char="●"/>
            </a:pPr>
            <a:r>
              <a:rPr lang="en" sz="2400">
                <a:latin typeface="Red Hat Text"/>
                <a:ea typeface="Red Hat Text"/>
                <a:cs typeface="Red Hat Text"/>
                <a:sym typeface="Red Hat Text"/>
              </a:rPr>
              <a:t>Based on standards, but not limited</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Unified configuration</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Reactive &amp; Imperative, all in one</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Zero config, live reload in the blink of an eye</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Streamlined code for the 80% common usages, flexible for the 20%</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No hassle native executable generation</a:t>
            </a:r>
            <a:endParaRPr sz="2400">
              <a:latin typeface="Red Hat Text"/>
              <a:ea typeface="Red Hat Text"/>
              <a:cs typeface="Red Hat Text"/>
              <a:sym typeface="Red Hat Text"/>
            </a:endParaRPr>
          </a:p>
          <a:p>
            <a:pPr indent="0" lvl="0" marL="0" rtl="0" algn="l">
              <a:lnSpc>
                <a:spcPct val="115000"/>
              </a:lnSpc>
              <a:spcBef>
                <a:spcPts val="1600"/>
              </a:spcBef>
              <a:spcAft>
                <a:spcPts val="0"/>
              </a:spcAft>
              <a:buNone/>
            </a:pPr>
            <a:r>
              <a:t/>
            </a:r>
            <a:endParaRPr sz="2400">
              <a:solidFill>
                <a:srgbClr val="434343"/>
              </a:solidFill>
              <a:latin typeface="Open Sans Light"/>
              <a:ea typeface="Open Sans Light"/>
              <a:cs typeface="Open Sans Light"/>
              <a:sym typeface="Open Sans Light"/>
            </a:endParaRPr>
          </a:p>
          <a:p>
            <a:pPr indent="0" lvl="0" marL="0" rtl="0" algn="l">
              <a:lnSpc>
                <a:spcPct val="115000"/>
              </a:lnSpc>
              <a:spcBef>
                <a:spcPts val="1600"/>
              </a:spcBef>
              <a:spcAft>
                <a:spcPts val="1600"/>
              </a:spcAft>
              <a:buNone/>
            </a:pPr>
            <a:r>
              <a:t/>
            </a:r>
            <a:endParaRPr sz="2400">
              <a:solidFill>
                <a:srgbClr val="434343"/>
              </a:solidFill>
              <a:latin typeface="Open Sans Light"/>
              <a:ea typeface="Open Sans Light"/>
              <a:cs typeface="Open Sans Light"/>
              <a:sym typeface="Open Sans Light"/>
            </a:endParaRPr>
          </a:p>
        </p:txBody>
      </p:sp>
      <p:sp>
        <p:nvSpPr>
          <p:cNvPr id="7330" name="Google Shape;7330;p5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34" name="Shape 7334"/>
        <p:cNvGrpSpPr/>
        <p:nvPr/>
      </p:nvGrpSpPr>
      <p:grpSpPr>
        <a:xfrm>
          <a:off x="0" y="0"/>
          <a:ext cx="0" cy="0"/>
          <a:chOff x="0" y="0"/>
          <a:chExt cx="0" cy="0"/>
        </a:xfrm>
      </p:grpSpPr>
      <p:sp>
        <p:nvSpPr>
          <p:cNvPr id="7335" name="Google Shape;7335;p529"/>
          <p:cNvSpPr/>
          <p:nvPr/>
        </p:nvSpPr>
        <p:spPr>
          <a:xfrm>
            <a:off x="1180625" y="4069925"/>
            <a:ext cx="9173700" cy="1763400"/>
          </a:xfrm>
          <a:prstGeom prst="rect">
            <a:avLst/>
          </a:prstGeom>
          <a:solidFill>
            <a:srgbClr val="FFFFFF"/>
          </a:solidFill>
          <a:ln cap="flat" cmpd="sng" w="9525">
            <a:solidFill>
              <a:schemeClr val="dk2"/>
            </a:solidFill>
            <a:prstDash val="solid"/>
            <a:round/>
            <a:headEnd len="sm" w="sm" type="none"/>
            <a:tailEnd len="sm" w="sm" type="none"/>
          </a:ln>
          <a:effectLst>
            <a:outerShdw blurRad="57150" rotWithShape="0" algn="bl" dir="2820000" dist="19050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6" name="Google Shape;7336;p529"/>
          <p:cNvSpPr/>
          <p:nvPr/>
        </p:nvSpPr>
        <p:spPr>
          <a:xfrm>
            <a:off x="1180625" y="1817900"/>
            <a:ext cx="9099000" cy="1763400"/>
          </a:xfrm>
          <a:prstGeom prst="rect">
            <a:avLst/>
          </a:prstGeom>
          <a:solidFill>
            <a:srgbClr val="FFFFFF"/>
          </a:solidFill>
          <a:ln cap="flat" cmpd="sng" w="9525">
            <a:solidFill>
              <a:schemeClr val="dk2"/>
            </a:solidFill>
            <a:prstDash val="solid"/>
            <a:round/>
            <a:headEnd len="sm" w="sm" type="none"/>
            <a:tailEnd len="sm" w="sm" type="none"/>
          </a:ln>
          <a:effectLst>
            <a:outerShdw blurRad="57150" rotWithShape="0" algn="bl" dir="2820000" dist="19050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7" name="Google Shape;7337;p52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SzPts val="1000"/>
              <a:buNone/>
            </a:pPr>
            <a:r>
              <a:rPr lang="en"/>
              <a:t>Quarkus Fundamentals</a:t>
            </a:r>
            <a:endParaRPr/>
          </a:p>
        </p:txBody>
      </p:sp>
      <p:sp>
        <p:nvSpPr>
          <p:cNvPr id="7338" name="Google Shape;7338;p529"/>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a:t>Developer Joy</a:t>
            </a:r>
            <a:endParaRPr/>
          </a:p>
        </p:txBody>
      </p:sp>
      <p:sp>
        <p:nvSpPr>
          <p:cNvPr id="7339" name="Google Shape;7339;p5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340" name="Google Shape;7340;p529"/>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7341" name="Google Shape;7341;p529"/>
          <p:cNvSpPr txBox="1"/>
          <p:nvPr/>
        </p:nvSpPr>
        <p:spPr>
          <a:xfrm>
            <a:off x="5595750" y="3961463"/>
            <a:ext cx="4030200" cy="146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p:txBody>
      </p:sp>
      <p:pic>
        <p:nvPicPr>
          <p:cNvPr id="7342" name="Google Shape;7342;p529"/>
          <p:cNvPicPr preferRelativeResize="0"/>
          <p:nvPr/>
        </p:nvPicPr>
        <p:blipFill rotWithShape="1">
          <a:blip r:embed="rId3">
            <a:alphaModFix/>
          </a:blip>
          <a:srcRect b="0" l="0" r="0" t="0"/>
          <a:stretch/>
        </p:blipFill>
        <p:spPr>
          <a:xfrm>
            <a:off x="1346750" y="4130098"/>
            <a:ext cx="6119098" cy="1630195"/>
          </a:xfrm>
          <a:prstGeom prst="rect">
            <a:avLst/>
          </a:prstGeom>
          <a:noFill/>
          <a:ln cap="flat" cmpd="sng" w="9525">
            <a:solidFill>
              <a:schemeClr val="dk2"/>
            </a:solidFill>
            <a:prstDash val="solid"/>
            <a:round/>
            <a:headEnd len="sm" w="sm" type="none"/>
            <a:tailEnd len="sm" w="sm" type="none"/>
          </a:ln>
        </p:spPr>
      </p:pic>
      <p:sp>
        <p:nvSpPr>
          <p:cNvPr id="7343" name="Google Shape;7343;p529"/>
          <p:cNvSpPr txBox="1"/>
          <p:nvPr>
            <p:ph type="title"/>
          </p:nvPr>
        </p:nvSpPr>
        <p:spPr>
          <a:xfrm>
            <a:off x="7859800" y="2580734"/>
            <a:ext cx="2009400" cy="4026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sz="2200"/>
              <a:t>Live Coding</a:t>
            </a:r>
            <a:endParaRPr sz="2200"/>
          </a:p>
        </p:txBody>
      </p:sp>
      <p:sp>
        <p:nvSpPr>
          <p:cNvPr id="7344" name="Google Shape;7344;p529"/>
          <p:cNvSpPr txBox="1"/>
          <p:nvPr>
            <p:ph type="title"/>
          </p:nvPr>
        </p:nvSpPr>
        <p:spPr>
          <a:xfrm>
            <a:off x="8031100" y="4675025"/>
            <a:ext cx="16668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sz="2200"/>
              <a:t>Developer UI</a:t>
            </a:r>
            <a:endParaRPr sz="2200"/>
          </a:p>
        </p:txBody>
      </p:sp>
      <p:pic>
        <p:nvPicPr>
          <p:cNvPr id="7345" name="Google Shape;7345;p529"/>
          <p:cNvPicPr preferRelativeResize="0"/>
          <p:nvPr/>
        </p:nvPicPr>
        <p:blipFill rotWithShape="1">
          <a:blip r:embed="rId4">
            <a:alphaModFix/>
          </a:blip>
          <a:srcRect b="0" l="0" r="0" t="0"/>
          <a:stretch/>
        </p:blipFill>
        <p:spPr>
          <a:xfrm>
            <a:off x="1380325" y="1895475"/>
            <a:ext cx="6085524" cy="16302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9" name="Shape 7349"/>
        <p:cNvGrpSpPr/>
        <p:nvPr/>
      </p:nvGrpSpPr>
      <p:grpSpPr>
        <a:xfrm>
          <a:off x="0" y="0"/>
          <a:ext cx="0" cy="0"/>
          <a:chOff x="0" y="0"/>
          <a:chExt cx="0" cy="0"/>
        </a:xfrm>
      </p:grpSpPr>
      <p:sp>
        <p:nvSpPr>
          <p:cNvPr id="7350" name="Google Shape;7350;p53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00">
                <a:latin typeface="Red Hat Text"/>
                <a:ea typeface="Red Hat Text"/>
                <a:cs typeface="Red Hat Text"/>
                <a:sym typeface="Red Hat Text"/>
              </a:rPr>
              <a:t>Quarkus Fundamentals</a:t>
            </a:r>
            <a:endParaRPr/>
          </a:p>
        </p:txBody>
      </p:sp>
      <p:sp>
        <p:nvSpPr>
          <p:cNvPr id="7351" name="Google Shape;7351;p530"/>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a:t>Container Native</a:t>
            </a:r>
            <a:endParaRPr/>
          </a:p>
        </p:txBody>
      </p:sp>
      <p:sp>
        <p:nvSpPr>
          <p:cNvPr id="7352" name="Google Shape;7352;p5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353" name="Google Shape;7353;p530"/>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SzPts val="1600"/>
              <a:buNone/>
            </a:pPr>
            <a:r>
              <a:rPr lang="en"/>
              <a:t>Fast Startup and Low Memory Utilization</a:t>
            </a:r>
            <a:endParaRPr/>
          </a:p>
        </p:txBody>
      </p:sp>
      <p:sp>
        <p:nvSpPr>
          <p:cNvPr id="7354" name="Google Shape;7354;p530"/>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7355" name="Google Shape;7355;p530"/>
          <p:cNvSpPr txBox="1"/>
          <p:nvPr/>
        </p:nvSpPr>
        <p:spPr>
          <a:xfrm>
            <a:off x="4833750" y="3809063"/>
            <a:ext cx="4030200" cy="146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p:txBody>
      </p:sp>
      <p:pic>
        <p:nvPicPr>
          <p:cNvPr id="7356" name="Google Shape;7356;p530"/>
          <p:cNvPicPr preferRelativeResize="0"/>
          <p:nvPr/>
        </p:nvPicPr>
        <p:blipFill rotWithShape="1">
          <a:blip r:embed="rId3">
            <a:alphaModFix/>
          </a:blip>
          <a:srcRect b="0" l="0" r="0" t="0"/>
          <a:stretch/>
        </p:blipFill>
        <p:spPr>
          <a:xfrm>
            <a:off x="1899025" y="2094750"/>
            <a:ext cx="8393952" cy="3995151"/>
          </a:xfrm>
          <a:prstGeom prst="rect">
            <a:avLst/>
          </a:prstGeom>
          <a:noFill/>
          <a:ln>
            <a:noFill/>
          </a:ln>
          <a:effectLst>
            <a:outerShdw blurRad="57150" rotWithShape="0" algn="bl" dir="3420000" dist="142875">
              <a:srgbClr val="000000">
                <a:alpha val="498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5" name="Shape 6205"/>
        <p:cNvGrpSpPr/>
        <p:nvPr/>
      </p:nvGrpSpPr>
      <p:grpSpPr>
        <a:xfrm>
          <a:off x="0" y="0"/>
          <a:ext cx="0" cy="0"/>
          <a:chOff x="0" y="0"/>
          <a:chExt cx="0" cy="0"/>
        </a:xfrm>
      </p:grpSpPr>
      <p:sp>
        <p:nvSpPr>
          <p:cNvPr id="6206" name="Google Shape;6206;p5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07" name="Google Shape;6207;p504"/>
          <p:cNvSpPr/>
          <p:nvPr/>
        </p:nvSpPr>
        <p:spPr>
          <a:xfrm>
            <a:off x="4100225" y="14411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04"/>
          <p:cNvSpPr/>
          <p:nvPr/>
        </p:nvSpPr>
        <p:spPr>
          <a:xfrm>
            <a:off x="4100225" y="30886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04"/>
          <p:cNvSpPr/>
          <p:nvPr/>
        </p:nvSpPr>
        <p:spPr>
          <a:xfrm>
            <a:off x="4100225" y="4743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0" name="Google Shape;6210;p504"/>
          <p:cNvPicPr preferRelativeResize="0"/>
          <p:nvPr/>
        </p:nvPicPr>
        <p:blipFill rotWithShape="1">
          <a:blip r:embed="rId3">
            <a:alphaModFix/>
          </a:blip>
          <a:srcRect b="0" l="20767" r="20767" t="0"/>
          <a:stretch/>
        </p:blipFill>
        <p:spPr>
          <a:xfrm>
            <a:off x="97350" y="3019675"/>
            <a:ext cx="386950" cy="661875"/>
          </a:xfrm>
          <a:prstGeom prst="rect">
            <a:avLst/>
          </a:prstGeom>
          <a:noFill/>
          <a:ln>
            <a:noFill/>
          </a:ln>
        </p:spPr>
      </p:pic>
      <p:sp>
        <p:nvSpPr>
          <p:cNvPr id="6211" name="Google Shape;6211;p504"/>
          <p:cNvSpPr txBox="1"/>
          <p:nvPr>
            <p:ph idx="3" type="subTitle"/>
          </p:nvPr>
        </p:nvSpPr>
        <p:spPr>
          <a:xfrm>
            <a:off x="4347900" y="534705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900">
                <a:latin typeface="Red Hat Display Medium"/>
                <a:ea typeface="Red Hat Display Medium"/>
                <a:cs typeface="Red Hat Display Medium"/>
                <a:sym typeface="Red Hat Display Medium"/>
              </a:rPr>
              <a:t>Enhance your microservice  on Kubernetes with Event Driven Architecture</a:t>
            </a:r>
            <a:endParaRPr sz="1900">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800"/>
          </a:p>
        </p:txBody>
      </p:sp>
      <p:sp>
        <p:nvSpPr>
          <p:cNvPr id="6212" name="Google Shape;6212;p504"/>
          <p:cNvSpPr txBox="1"/>
          <p:nvPr/>
        </p:nvSpPr>
        <p:spPr>
          <a:xfrm>
            <a:off x="81975" y="1236450"/>
            <a:ext cx="4018200" cy="42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ed Hat Text"/>
                <a:ea typeface="Red Hat Text"/>
                <a:cs typeface="Red Hat Text"/>
                <a:sym typeface="Red Hat Text"/>
              </a:rPr>
              <a:t>Transform same old spring boot application into Kube-Native Application with amazing fast boot time, small memory footprint and also focus on developer joy with Quarkus</a:t>
            </a:r>
            <a:endParaRPr sz="30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3000">
              <a:solidFill>
                <a:schemeClr val="dk1"/>
              </a:solidFill>
              <a:latin typeface="Red Hat Text"/>
              <a:ea typeface="Red Hat Text"/>
              <a:cs typeface="Red Hat Text"/>
              <a:sym typeface="Red Hat Text"/>
            </a:endParaRPr>
          </a:p>
        </p:txBody>
      </p:sp>
      <p:pic>
        <p:nvPicPr>
          <p:cNvPr id="6213" name="Google Shape;6213;p504"/>
          <p:cNvPicPr preferRelativeResize="0"/>
          <p:nvPr/>
        </p:nvPicPr>
        <p:blipFill rotWithShape="1">
          <a:blip r:embed="rId4">
            <a:alphaModFix/>
          </a:blip>
          <a:srcRect b="42700" l="38072" r="37696" t="20663"/>
          <a:stretch/>
        </p:blipFill>
        <p:spPr>
          <a:xfrm>
            <a:off x="9756865" y="931900"/>
            <a:ext cx="995674" cy="1114200"/>
          </a:xfrm>
          <a:prstGeom prst="rect">
            <a:avLst/>
          </a:prstGeom>
          <a:noFill/>
          <a:ln>
            <a:noFill/>
          </a:ln>
        </p:spPr>
      </p:pic>
      <p:sp>
        <p:nvSpPr>
          <p:cNvPr id="6214" name="Google Shape;6214;p504"/>
          <p:cNvSpPr txBox="1"/>
          <p:nvPr>
            <p:ph idx="3" type="subTitle"/>
          </p:nvPr>
        </p:nvSpPr>
        <p:spPr>
          <a:xfrm>
            <a:off x="8235000" y="5423250"/>
            <a:ext cx="3702600" cy="6456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1900">
                <a:latin typeface="Red Hat Display Medium"/>
                <a:ea typeface="Red Hat Display Medium"/>
                <a:cs typeface="Red Hat Display Medium"/>
                <a:sym typeface="Red Hat Display Medium"/>
              </a:rPr>
              <a:t>Secure Kubernetes Native Application by OpenID with Keycloak </a:t>
            </a:r>
            <a:endParaRPr sz="1900">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800"/>
          </a:p>
        </p:txBody>
      </p:sp>
      <p:sp>
        <p:nvSpPr>
          <p:cNvPr id="6215" name="Google Shape;6215;p504"/>
          <p:cNvSpPr txBox="1"/>
          <p:nvPr>
            <p:ph idx="4" type="subTitle"/>
          </p:nvPr>
        </p:nvSpPr>
        <p:spPr>
          <a:xfrm>
            <a:off x="608150" y="470200"/>
            <a:ext cx="3415800" cy="123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rgbClr val="CC0000"/>
                </a:solidFill>
              </a:rPr>
              <a:t>Kubernetes Native Java for Spring Developer</a:t>
            </a:r>
            <a:endParaRPr sz="2200">
              <a:solidFill>
                <a:srgbClr val="CC0000"/>
              </a:solidFill>
            </a:endParaRPr>
          </a:p>
          <a:p>
            <a:pPr indent="0" lvl="0" marL="0" rtl="0" algn="l">
              <a:spcBef>
                <a:spcPts val="0"/>
              </a:spcBef>
              <a:spcAft>
                <a:spcPts val="0"/>
              </a:spcAft>
              <a:buNone/>
            </a:pPr>
            <a:r>
              <a:t/>
            </a:r>
            <a:endParaRPr sz="2200">
              <a:solidFill>
                <a:srgbClr val="CC0000"/>
              </a:solidFill>
            </a:endParaRPr>
          </a:p>
          <a:p>
            <a:pPr indent="0" lvl="0" marL="0" rtl="0" algn="l">
              <a:spcBef>
                <a:spcPts val="0"/>
              </a:spcBef>
              <a:spcAft>
                <a:spcPts val="0"/>
              </a:spcAft>
              <a:buNone/>
            </a:pPr>
            <a:r>
              <a:t/>
            </a:r>
            <a:endParaRPr sz="2200">
              <a:solidFill>
                <a:srgbClr val="CC0000"/>
              </a:solidFill>
            </a:endParaRPr>
          </a:p>
        </p:txBody>
      </p:sp>
      <p:sp>
        <p:nvSpPr>
          <p:cNvPr id="6216" name="Google Shape;6216;p504"/>
          <p:cNvSpPr txBox="1"/>
          <p:nvPr>
            <p:ph idx="3" type="subTitle"/>
          </p:nvPr>
        </p:nvSpPr>
        <p:spPr>
          <a:xfrm>
            <a:off x="8541563" y="2440988"/>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700">
                <a:latin typeface="Red Hat Display Medium"/>
                <a:ea typeface="Red Hat Display Medium"/>
                <a:cs typeface="Red Hat Display Medium"/>
                <a:sym typeface="Red Hat Display Medium"/>
              </a:rPr>
              <a:t>Kubernetes Native Java for Spring Developer</a:t>
            </a:r>
            <a:endParaRPr/>
          </a:p>
        </p:txBody>
      </p:sp>
      <p:sp>
        <p:nvSpPr>
          <p:cNvPr id="6217" name="Google Shape;6217;p504"/>
          <p:cNvSpPr txBox="1"/>
          <p:nvPr>
            <p:ph idx="3" type="subTitle"/>
          </p:nvPr>
        </p:nvSpPr>
        <p:spPr>
          <a:xfrm>
            <a:off x="8555325" y="1550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sp>
        <p:nvSpPr>
          <p:cNvPr id="6218" name="Google Shape;6218;p504"/>
          <p:cNvSpPr txBox="1"/>
          <p:nvPr>
            <p:ph idx="3" type="subTitle"/>
          </p:nvPr>
        </p:nvSpPr>
        <p:spPr>
          <a:xfrm>
            <a:off x="4444950" y="34872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sp>
        <p:nvSpPr>
          <p:cNvPr id="6219" name="Google Shape;6219;p504"/>
          <p:cNvSpPr txBox="1"/>
          <p:nvPr>
            <p:ph idx="3" type="subTitle"/>
          </p:nvPr>
        </p:nvSpPr>
        <p:spPr>
          <a:xfrm>
            <a:off x="8331150" y="34872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pic>
        <p:nvPicPr>
          <p:cNvPr id="6220" name="Google Shape;6220;p504"/>
          <p:cNvPicPr preferRelativeResize="0"/>
          <p:nvPr/>
        </p:nvPicPr>
        <p:blipFill>
          <a:blip r:embed="rId5">
            <a:alphaModFix/>
          </a:blip>
          <a:stretch>
            <a:fillRect/>
          </a:stretch>
        </p:blipFill>
        <p:spPr>
          <a:xfrm>
            <a:off x="8541579" y="4371950"/>
            <a:ext cx="3146884" cy="708050"/>
          </a:xfrm>
          <a:prstGeom prst="rect">
            <a:avLst/>
          </a:prstGeom>
          <a:noFill/>
          <a:ln>
            <a:noFill/>
          </a:ln>
        </p:spPr>
      </p:pic>
      <p:pic>
        <p:nvPicPr>
          <p:cNvPr id="6221" name="Google Shape;6221;p504"/>
          <p:cNvPicPr preferRelativeResize="0"/>
          <p:nvPr/>
        </p:nvPicPr>
        <p:blipFill>
          <a:blip r:embed="rId6">
            <a:alphaModFix/>
          </a:blip>
          <a:stretch>
            <a:fillRect/>
          </a:stretch>
        </p:blipFill>
        <p:spPr>
          <a:xfrm>
            <a:off x="5568475" y="4224887"/>
            <a:ext cx="1268077" cy="1002173"/>
          </a:xfrm>
          <a:prstGeom prst="rect">
            <a:avLst/>
          </a:prstGeom>
          <a:noFill/>
          <a:ln>
            <a:noFill/>
          </a:ln>
        </p:spPr>
      </p:pic>
      <p:cxnSp>
        <p:nvCxnSpPr>
          <p:cNvPr id="6222" name="Google Shape;6222;p504"/>
          <p:cNvCxnSpPr/>
          <p:nvPr/>
        </p:nvCxnSpPr>
        <p:spPr>
          <a:xfrm>
            <a:off x="4188950" y="3286900"/>
            <a:ext cx="8056500" cy="0"/>
          </a:xfrm>
          <a:prstGeom prst="straightConnector1">
            <a:avLst/>
          </a:prstGeom>
          <a:noFill/>
          <a:ln cap="flat" cmpd="sng" w="9525">
            <a:solidFill>
              <a:srgbClr val="CCCCCC"/>
            </a:solidFill>
            <a:prstDash val="solid"/>
            <a:round/>
            <a:headEnd len="med" w="med" type="none"/>
            <a:tailEnd len="med" w="med" type="none"/>
          </a:ln>
        </p:spPr>
      </p:cxnSp>
      <p:sp>
        <p:nvSpPr>
          <p:cNvPr id="6223" name="Google Shape;6223;p504"/>
          <p:cNvSpPr txBox="1"/>
          <p:nvPr/>
        </p:nvSpPr>
        <p:spPr>
          <a:xfrm>
            <a:off x="10651525" y="6240150"/>
            <a:ext cx="1540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6224" name="Google Shape;6224;p504"/>
          <p:cNvSpPr txBox="1"/>
          <p:nvPr/>
        </p:nvSpPr>
        <p:spPr>
          <a:xfrm>
            <a:off x="4516975" y="2494538"/>
            <a:ext cx="3357300" cy="645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700">
                <a:solidFill>
                  <a:srgbClr val="000000"/>
                </a:solidFill>
                <a:latin typeface="Red Hat Display Medium"/>
                <a:ea typeface="Red Hat Display Medium"/>
                <a:cs typeface="Red Hat Display Medium"/>
                <a:sym typeface="Red Hat Display Medium"/>
              </a:rPr>
              <a:t>Best Practices for Developing Kube- Native Application</a:t>
            </a:r>
            <a:endParaRPr>
              <a:solidFill>
                <a:srgbClr val="000000"/>
              </a:solidFill>
              <a:latin typeface="Red Hat Display"/>
              <a:ea typeface="Red Hat Display"/>
              <a:cs typeface="Red Hat Display"/>
              <a:sym typeface="Red Hat Display"/>
            </a:endParaRPr>
          </a:p>
        </p:txBody>
      </p:sp>
      <p:sp>
        <p:nvSpPr>
          <p:cNvPr id="6225" name="Google Shape;6225;p504"/>
          <p:cNvSpPr txBox="1"/>
          <p:nvPr/>
        </p:nvSpPr>
        <p:spPr>
          <a:xfrm>
            <a:off x="4523850" y="155000"/>
            <a:ext cx="3357300" cy="645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800">
                <a:solidFill>
                  <a:srgbClr val="000000"/>
                </a:solidFill>
                <a:latin typeface="Red Hat Display"/>
                <a:ea typeface="Red Hat Display"/>
                <a:cs typeface="Red Hat Display"/>
                <a:sym typeface="Red Hat Display"/>
              </a:rPr>
              <a:t>Date &amp; Time</a:t>
            </a:r>
            <a:endParaRPr sz="1800">
              <a:solidFill>
                <a:srgbClr val="000000"/>
              </a:solidFill>
              <a:latin typeface="Red Hat Display"/>
              <a:ea typeface="Red Hat Display"/>
              <a:cs typeface="Red Hat Display"/>
              <a:sym typeface="Red Hat Display"/>
            </a:endParaRPr>
          </a:p>
        </p:txBody>
      </p:sp>
      <p:pic>
        <p:nvPicPr>
          <p:cNvPr id="6226" name="Google Shape;6226;p504"/>
          <p:cNvPicPr preferRelativeResize="0"/>
          <p:nvPr/>
        </p:nvPicPr>
        <p:blipFill rotWithShape="1">
          <a:blip r:embed="rId7">
            <a:alphaModFix/>
          </a:blip>
          <a:srcRect b="0" l="0" r="0" t="0"/>
          <a:stretch/>
        </p:blipFill>
        <p:spPr>
          <a:xfrm>
            <a:off x="5697787" y="991161"/>
            <a:ext cx="995675" cy="995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0" name="Shape 7360"/>
        <p:cNvGrpSpPr/>
        <p:nvPr/>
      </p:nvGrpSpPr>
      <p:grpSpPr>
        <a:xfrm>
          <a:off x="0" y="0"/>
          <a:ext cx="0" cy="0"/>
          <a:chOff x="0" y="0"/>
          <a:chExt cx="0" cy="0"/>
        </a:xfrm>
      </p:grpSpPr>
      <p:sp>
        <p:nvSpPr>
          <p:cNvPr id="7361" name="Google Shape;7361;p531"/>
          <p:cNvSpPr txBox="1"/>
          <p:nvPr/>
        </p:nvSpPr>
        <p:spPr>
          <a:xfrm>
            <a:off x="133" y="406400"/>
            <a:ext cx="12192000" cy="1053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3700">
                <a:latin typeface="Red Hat Text"/>
                <a:ea typeface="Red Hat Text"/>
                <a:cs typeface="Red Hat Text"/>
                <a:sym typeface="Red Hat Text"/>
              </a:rPr>
              <a:t>Cloud Native Java Stack + Containers</a:t>
            </a:r>
            <a:endParaRPr b="1" sz="3700">
              <a:solidFill>
                <a:srgbClr val="434343"/>
              </a:solidFill>
              <a:latin typeface="Red Hat Text"/>
              <a:ea typeface="Red Hat Text"/>
              <a:cs typeface="Red Hat Text"/>
              <a:sym typeface="Red Hat Text"/>
            </a:endParaRPr>
          </a:p>
        </p:txBody>
      </p:sp>
      <p:sp>
        <p:nvSpPr>
          <p:cNvPr id="7362" name="Google Shape;7362;p531"/>
          <p:cNvSpPr/>
          <p:nvPr/>
        </p:nvSpPr>
        <p:spPr>
          <a:xfrm>
            <a:off x="509433" y="4495400"/>
            <a:ext cx="11173200" cy="661200"/>
          </a:xfrm>
          <a:prstGeom prst="rect">
            <a:avLst/>
          </a:prstGeom>
          <a:solidFill>
            <a:srgbClr val="FF004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solidFill>
                  <a:srgbClr val="FFFFFF"/>
                </a:solidFill>
                <a:latin typeface="Overpass ExtraLight"/>
                <a:ea typeface="Overpass ExtraLight"/>
                <a:cs typeface="Overpass ExtraLight"/>
                <a:sym typeface="Overpass ExtraLight"/>
              </a:rPr>
              <a:t>CONTAINER ORCHESTRATION</a:t>
            </a:r>
            <a:endParaRPr sz="1900">
              <a:solidFill>
                <a:srgbClr val="FFFFFF"/>
              </a:solidFill>
              <a:latin typeface="Overpass ExtraLight"/>
              <a:ea typeface="Overpass ExtraLight"/>
              <a:cs typeface="Overpass ExtraLight"/>
              <a:sym typeface="Overpass ExtraLight"/>
            </a:endParaRPr>
          </a:p>
        </p:txBody>
      </p:sp>
      <p:grpSp>
        <p:nvGrpSpPr>
          <p:cNvPr id="7363" name="Google Shape;7363;p531"/>
          <p:cNvGrpSpPr/>
          <p:nvPr/>
        </p:nvGrpSpPr>
        <p:grpSpPr>
          <a:xfrm>
            <a:off x="509483" y="1675957"/>
            <a:ext cx="2026907" cy="2676733"/>
            <a:chOff x="217447" y="1274975"/>
            <a:chExt cx="1419900" cy="2007600"/>
          </a:xfrm>
        </p:grpSpPr>
        <p:sp>
          <p:nvSpPr>
            <p:cNvPr id="7364" name="Google Shape;7364;p531"/>
            <p:cNvSpPr/>
            <p:nvPr/>
          </p:nvSpPr>
          <p:spPr>
            <a:xfrm>
              <a:off x="217447" y="1274975"/>
              <a:ext cx="14199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sp>
          <p:nvSpPr>
            <p:cNvPr id="7365" name="Google Shape;7365;p531"/>
            <p:cNvSpPr/>
            <p:nvPr/>
          </p:nvSpPr>
          <p:spPr>
            <a:xfrm>
              <a:off x="343795" y="2820446"/>
              <a:ext cx="1167300" cy="3603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chemeClr val="lt1"/>
                  </a:solidFill>
                  <a:latin typeface="Overpass ExtraLight"/>
                  <a:ea typeface="Overpass ExtraLight"/>
                  <a:cs typeface="Overpass ExtraLight"/>
                  <a:sym typeface="Overpass ExtraLight"/>
                </a:rPr>
                <a:t>EAP, WAS Liberty or Spring Boot</a:t>
              </a:r>
              <a:endParaRPr sz="1200">
                <a:solidFill>
                  <a:srgbClr val="FFFFFF"/>
                </a:solidFill>
                <a:latin typeface="Overpass ExtraLight"/>
                <a:ea typeface="Overpass ExtraLight"/>
                <a:cs typeface="Overpass ExtraLight"/>
                <a:sym typeface="Overpass ExtraLight"/>
              </a:endParaRPr>
            </a:p>
          </p:txBody>
        </p:sp>
        <p:sp>
          <p:nvSpPr>
            <p:cNvPr id="7366" name="Google Shape;7366;p531"/>
            <p:cNvSpPr/>
            <p:nvPr/>
          </p:nvSpPr>
          <p:spPr>
            <a:xfrm>
              <a:off x="343795" y="2423789"/>
              <a:ext cx="1167300" cy="3603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chemeClr val="lt1"/>
                  </a:solidFill>
                  <a:latin typeface="Overpass ExtraLight"/>
                  <a:ea typeface="Overpass ExtraLight"/>
                  <a:cs typeface="Overpass ExtraLight"/>
                  <a:sym typeface="Overpass ExtraLight"/>
                </a:rPr>
                <a:t>EAP, WAS Liberty or Spring Boot</a:t>
              </a:r>
              <a:endParaRPr sz="1200">
                <a:solidFill>
                  <a:srgbClr val="FFFFFF"/>
                </a:solidFill>
                <a:latin typeface="Overpass ExtraLight"/>
                <a:ea typeface="Overpass ExtraLight"/>
                <a:cs typeface="Overpass ExtraLight"/>
                <a:sym typeface="Overpass ExtraLight"/>
              </a:endParaRPr>
            </a:p>
          </p:txBody>
        </p:sp>
        <p:sp>
          <p:nvSpPr>
            <p:cNvPr id="7367" name="Google Shape;7367;p531"/>
            <p:cNvSpPr/>
            <p:nvPr/>
          </p:nvSpPr>
          <p:spPr>
            <a:xfrm>
              <a:off x="343795" y="2027132"/>
              <a:ext cx="1167300" cy="3603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chemeClr val="lt1"/>
                  </a:solidFill>
                  <a:latin typeface="Overpass ExtraLight"/>
                  <a:ea typeface="Overpass ExtraLight"/>
                  <a:cs typeface="Overpass ExtraLight"/>
                  <a:sym typeface="Overpass ExtraLight"/>
                </a:rPr>
                <a:t>EAP, WAS Liberty or Spring Boot</a:t>
              </a:r>
              <a:endParaRPr sz="1200">
                <a:solidFill>
                  <a:srgbClr val="FFFFFF"/>
                </a:solidFill>
                <a:latin typeface="Overpass ExtraLight"/>
                <a:ea typeface="Overpass ExtraLight"/>
                <a:cs typeface="Overpass ExtraLight"/>
                <a:sym typeface="Overpass ExtraLight"/>
              </a:endParaRPr>
            </a:p>
          </p:txBody>
        </p:sp>
        <p:sp>
          <p:nvSpPr>
            <p:cNvPr id="7368" name="Google Shape;7368;p531"/>
            <p:cNvSpPr/>
            <p:nvPr/>
          </p:nvSpPr>
          <p:spPr>
            <a:xfrm>
              <a:off x="343795" y="1630475"/>
              <a:ext cx="1167300" cy="3603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200">
                  <a:solidFill>
                    <a:srgbClr val="FFFFFF"/>
                  </a:solidFill>
                  <a:latin typeface="Overpass ExtraLight"/>
                  <a:ea typeface="Overpass ExtraLight"/>
                  <a:cs typeface="Overpass ExtraLight"/>
                  <a:sym typeface="Overpass ExtraLight"/>
                </a:rPr>
                <a:t>EAP, WAS Liberty or Spring Boot</a:t>
              </a:r>
              <a:endParaRPr sz="1200">
                <a:solidFill>
                  <a:srgbClr val="FFFFFF"/>
                </a:solidFill>
                <a:latin typeface="Overpass ExtraLight"/>
                <a:ea typeface="Overpass ExtraLight"/>
                <a:cs typeface="Overpass ExtraLight"/>
                <a:sym typeface="Overpass ExtraLight"/>
              </a:endParaRPr>
            </a:p>
          </p:txBody>
        </p:sp>
      </p:grpSp>
      <p:grpSp>
        <p:nvGrpSpPr>
          <p:cNvPr id="7369" name="Google Shape;7369;p531"/>
          <p:cNvGrpSpPr/>
          <p:nvPr/>
        </p:nvGrpSpPr>
        <p:grpSpPr>
          <a:xfrm>
            <a:off x="5082612" y="1675957"/>
            <a:ext cx="2026749" cy="2676733"/>
            <a:chOff x="3647399" y="1274975"/>
            <a:chExt cx="1520100" cy="2007600"/>
          </a:xfrm>
        </p:grpSpPr>
        <p:sp>
          <p:nvSpPr>
            <p:cNvPr id="7370" name="Google Shape;7370;p531"/>
            <p:cNvSpPr/>
            <p:nvPr/>
          </p:nvSpPr>
          <p:spPr>
            <a:xfrm>
              <a:off x="3647399" y="1274975"/>
              <a:ext cx="15201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sp>
          <p:nvSpPr>
            <p:cNvPr id="7371" name="Google Shape;7371;p531"/>
            <p:cNvSpPr/>
            <p:nvPr/>
          </p:nvSpPr>
          <p:spPr>
            <a:xfrm>
              <a:off x="3782668" y="299077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7372" name="Google Shape;7372;p531"/>
            <p:cNvSpPr/>
            <p:nvPr/>
          </p:nvSpPr>
          <p:spPr>
            <a:xfrm>
              <a:off x="3782668" y="276060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7373" name="Google Shape;7373;p531"/>
            <p:cNvSpPr/>
            <p:nvPr/>
          </p:nvSpPr>
          <p:spPr>
            <a:xfrm>
              <a:off x="3782668" y="253042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7374" name="Google Shape;7374;p531"/>
            <p:cNvSpPr/>
            <p:nvPr/>
          </p:nvSpPr>
          <p:spPr>
            <a:xfrm>
              <a:off x="3782668" y="230025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7375" name="Google Shape;7375;p531"/>
            <p:cNvSpPr/>
            <p:nvPr/>
          </p:nvSpPr>
          <p:spPr>
            <a:xfrm>
              <a:off x="3782668" y="207007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7376" name="Google Shape;7376;p531"/>
            <p:cNvSpPr/>
            <p:nvPr/>
          </p:nvSpPr>
          <p:spPr>
            <a:xfrm>
              <a:off x="3782668" y="183990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7377" name="Google Shape;7377;p531"/>
            <p:cNvSpPr/>
            <p:nvPr/>
          </p:nvSpPr>
          <p:spPr>
            <a:xfrm>
              <a:off x="3782668" y="1611862"/>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grpSp>
      <p:grpSp>
        <p:nvGrpSpPr>
          <p:cNvPr id="7378" name="Google Shape;7378;p531"/>
          <p:cNvGrpSpPr/>
          <p:nvPr/>
        </p:nvGrpSpPr>
        <p:grpSpPr>
          <a:xfrm>
            <a:off x="9655728" y="1675957"/>
            <a:ext cx="2026749" cy="2676733"/>
            <a:chOff x="7077348" y="1274975"/>
            <a:chExt cx="1520100" cy="2007600"/>
          </a:xfrm>
        </p:grpSpPr>
        <p:sp>
          <p:nvSpPr>
            <p:cNvPr id="7379" name="Google Shape;7379;p531"/>
            <p:cNvSpPr/>
            <p:nvPr/>
          </p:nvSpPr>
          <p:spPr>
            <a:xfrm>
              <a:off x="7077348" y="1274975"/>
              <a:ext cx="15201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grpSp>
          <p:nvGrpSpPr>
            <p:cNvPr id="7380" name="Google Shape;7380;p531"/>
            <p:cNvGrpSpPr/>
            <p:nvPr/>
          </p:nvGrpSpPr>
          <p:grpSpPr>
            <a:xfrm>
              <a:off x="7212475" y="2990775"/>
              <a:ext cx="1249522" cy="190200"/>
              <a:chOff x="4771000" y="3400650"/>
              <a:chExt cx="1520100" cy="190200"/>
            </a:xfrm>
          </p:grpSpPr>
          <p:sp>
            <p:nvSpPr>
              <p:cNvPr id="7381" name="Google Shape;7381;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82" name="Google Shape;7382;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83" name="Google Shape;7383;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7384" name="Google Shape;7384;p531"/>
            <p:cNvGrpSpPr/>
            <p:nvPr/>
          </p:nvGrpSpPr>
          <p:grpSpPr>
            <a:xfrm>
              <a:off x="7212475" y="2760600"/>
              <a:ext cx="1249522" cy="190200"/>
              <a:chOff x="4771000" y="3400650"/>
              <a:chExt cx="1520100" cy="190200"/>
            </a:xfrm>
          </p:grpSpPr>
          <p:sp>
            <p:nvSpPr>
              <p:cNvPr id="7385" name="Google Shape;7385;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86" name="Google Shape;7386;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87" name="Google Shape;7387;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7388" name="Google Shape;7388;p531"/>
            <p:cNvGrpSpPr/>
            <p:nvPr/>
          </p:nvGrpSpPr>
          <p:grpSpPr>
            <a:xfrm>
              <a:off x="7212475" y="2530425"/>
              <a:ext cx="1249522" cy="190200"/>
              <a:chOff x="4771000" y="3400650"/>
              <a:chExt cx="1520100" cy="190200"/>
            </a:xfrm>
          </p:grpSpPr>
          <p:sp>
            <p:nvSpPr>
              <p:cNvPr id="7389" name="Google Shape;7389;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90" name="Google Shape;7390;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91" name="Google Shape;7391;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7392" name="Google Shape;7392;p531"/>
            <p:cNvGrpSpPr/>
            <p:nvPr/>
          </p:nvGrpSpPr>
          <p:grpSpPr>
            <a:xfrm>
              <a:off x="7212475" y="2300250"/>
              <a:ext cx="1249522" cy="190200"/>
              <a:chOff x="4771000" y="3400650"/>
              <a:chExt cx="1520100" cy="190200"/>
            </a:xfrm>
          </p:grpSpPr>
          <p:sp>
            <p:nvSpPr>
              <p:cNvPr id="7393" name="Google Shape;7393;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94" name="Google Shape;7394;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95" name="Google Shape;7395;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7396" name="Google Shape;7396;p531"/>
            <p:cNvGrpSpPr/>
            <p:nvPr/>
          </p:nvGrpSpPr>
          <p:grpSpPr>
            <a:xfrm>
              <a:off x="7212475" y="2070075"/>
              <a:ext cx="1249522" cy="190200"/>
              <a:chOff x="4771000" y="3400650"/>
              <a:chExt cx="1520100" cy="190200"/>
            </a:xfrm>
          </p:grpSpPr>
          <p:sp>
            <p:nvSpPr>
              <p:cNvPr id="7397" name="Google Shape;7397;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98" name="Google Shape;7398;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399" name="Google Shape;7399;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7400" name="Google Shape;7400;p531"/>
            <p:cNvGrpSpPr/>
            <p:nvPr/>
          </p:nvGrpSpPr>
          <p:grpSpPr>
            <a:xfrm>
              <a:off x="7212475" y="1839900"/>
              <a:ext cx="1249522" cy="190200"/>
              <a:chOff x="4771000" y="3400650"/>
              <a:chExt cx="1520100" cy="190200"/>
            </a:xfrm>
          </p:grpSpPr>
          <p:sp>
            <p:nvSpPr>
              <p:cNvPr id="7401" name="Google Shape;7401;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402" name="Google Shape;7402;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403" name="Google Shape;7403;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7404" name="Google Shape;7404;p531"/>
            <p:cNvGrpSpPr/>
            <p:nvPr/>
          </p:nvGrpSpPr>
          <p:grpSpPr>
            <a:xfrm>
              <a:off x="7212475" y="1611863"/>
              <a:ext cx="1249522" cy="190200"/>
              <a:chOff x="4771000" y="3400650"/>
              <a:chExt cx="1520100" cy="190200"/>
            </a:xfrm>
          </p:grpSpPr>
          <p:sp>
            <p:nvSpPr>
              <p:cNvPr id="7405" name="Google Shape;7405;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406" name="Google Shape;7406;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7407" name="Google Shape;7407;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sp>
        <p:nvSpPr>
          <p:cNvPr id="7408" name="Google Shape;7408;p531"/>
          <p:cNvSpPr txBox="1"/>
          <p:nvPr/>
        </p:nvSpPr>
        <p:spPr>
          <a:xfrm>
            <a:off x="3212100" y="6340433"/>
            <a:ext cx="5768100" cy="27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solidFill>
                  <a:srgbClr val="3A81BA"/>
                </a:solidFill>
                <a:latin typeface="Open Sans Light"/>
                <a:ea typeface="Open Sans Light"/>
                <a:cs typeface="Open Sans Light"/>
                <a:sym typeface="Open Sans Light"/>
              </a:rPr>
              <a:t>https://developers.redhat.com/blog/2017/03/14/java-inside-docker/</a:t>
            </a:r>
            <a:endParaRPr sz="1100">
              <a:solidFill>
                <a:srgbClr val="3A81BA"/>
              </a:solidFill>
              <a:latin typeface="Open Sans Light"/>
              <a:ea typeface="Open Sans Light"/>
              <a:cs typeface="Open Sans Light"/>
              <a:sym typeface="Open Sans Light"/>
            </a:endParaRPr>
          </a:p>
        </p:txBody>
      </p:sp>
      <p:pic>
        <p:nvPicPr>
          <p:cNvPr id="7409" name="Google Shape;7409;p531"/>
          <p:cNvPicPr preferRelativeResize="0"/>
          <p:nvPr/>
        </p:nvPicPr>
        <p:blipFill>
          <a:blip r:embed="rId3">
            <a:alphaModFix/>
          </a:blip>
          <a:stretch>
            <a:fillRect/>
          </a:stretch>
        </p:blipFill>
        <p:spPr>
          <a:xfrm>
            <a:off x="2459775" y="4470008"/>
            <a:ext cx="711975" cy="711975"/>
          </a:xfrm>
          <a:prstGeom prst="rect">
            <a:avLst/>
          </a:prstGeom>
          <a:noFill/>
          <a:ln>
            <a:noFill/>
          </a:ln>
        </p:spPr>
      </p:pic>
      <p:grpSp>
        <p:nvGrpSpPr>
          <p:cNvPr id="7410" name="Google Shape;7410;p531"/>
          <p:cNvGrpSpPr/>
          <p:nvPr/>
        </p:nvGrpSpPr>
        <p:grpSpPr>
          <a:xfrm>
            <a:off x="2796055" y="1675957"/>
            <a:ext cx="2026749" cy="2676733"/>
            <a:chOff x="1882324" y="1274975"/>
            <a:chExt cx="1520100" cy="2007600"/>
          </a:xfrm>
        </p:grpSpPr>
        <p:sp>
          <p:nvSpPr>
            <p:cNvPr id="7411" name="Google Shape;7411;p531"/>
            <p:cNvSpPr/>
            <p:nvPr/>
          </p:nvSpPr>
          <p:spPr>
            <a:xfrm>
              <a:off x="1882324" y="1274975"/>
              <a:ext cx="15201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sp>
          <p:nvSpPr>
            <p:cNvPr id="7412" name="Google Shape;7412;p531"/>
            <p:cNvSpPr/>
            <p:nvPr/>
          </p:nvSpPr>
          <p:spPr>
            <a:xfrm>
              <a:off x="2017593" y="299077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7413" name="Google Shape;7413;p531"/>
            <p:cNvSpPr/>
            <p:nvPr/>
          </p:nvSpPr>
          <p:spPr>
            <a:xfrm>
              <a:off x="2017593" y="276060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7414" name="Google Shape;7414;p531"/>
            <p:cNvSpPr/>
            <p:nvPr/>
          </p:nvSpPr>
          <p:spPr>
            <a:xfrm>
              <a:off x="2017593" y="253042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7415" name="Google Shape;7415;p531"/>
            <p:cNvSpPr/>
            <p:nvPr/>
          </p:nvSpPr>
          <p:spPr>
            <a:xfrm>
              <a:off x="2017593" y="230025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7416" name="Google Shape;7416;p531"/>
            <p:cNvSpPr/>
            <p:nvPr/>
          </p:nvSpPr>
          <p:spPr>
            <a:xfrm>
              <a:off x="2017593" y="207007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7417" name="Google Shape;7417;p531"/>
            <p:cNvSpPr/>
            <p:nvPr/>
          </p:nvSpPr>
          <p:spPr>
            <a:xfrm>
              <a:off x="2017593" y="183990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7418" name="Google Shape;7418;p531"/>
            <p:cNvSpPr/>
            <p:nvPr/>
          </p:nvSpPr>
          <p:spPr>
            <a:xfrm>
              <a:off x="2017593" y="1611862"/>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grpSp>
      <p:grpSp>
        <p:nvGrpSpPr>
          <p:cNvPr id="7419" name="Google Shape;7419;p531"/>
          <p:cNvGrpSpPr/>
          <p:nvPr/>
        </p:nvGrpSpPr>
        <p:grpSpPr>
          <a:xfrm>
            <a:off x="7369167" y="1675941"/>
            <a:ext cx="2026749" cy="2676733"/>
            <a:chOff x="5429948" y="1274963"/>
            <a:chExt cx="1520100" cy="2007600"/>
          </a:xfrm>
        </p:grpSpPr>
        <p:sp>
          <p:nvSpPr>
            <p:cNvPr id="7420" name="Google Shape;7420;p531"/>
            <p:cNvSpPr/>
            <p:nvPr/>
          </p:nvSpPr>
          <p:spPr>
            <a:xfrm>
              <a:off x="5429948" y="1274963"/>
              <a:ext cx="15201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grpSp>
          <p:nvGrpSpPr>
            <p:cNvPr id="7421" name="Google Shape;7421;p531"/>
            <p:cNvGrpSpPr/>
            <p:nvPr/>
          </p:nvGrpSpPr>
          <p:grpSpPr>
            <a:xfrm>
              <a:off x="5565075" y="2990763"/>
              <a:ext cx="1249522" cy="190200"/>
              <a:chOff x="4771000" y="3400650"/>
              <a:chExt cx="1520100" cy="190200"/>
            </a:xfrm>
          </p:grpSpPr>
          <p:sp>
            <p:nvSpPr>
              <p:cNvPr id="7422" name="Google Shape;7422;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23" name="Google Shape;7423;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24" name="Google Shape;7424;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7425" name="Google Shape;7425;p531"/>
            <p:cNvGrpSpPr/>
            <p:nvPr/>
          </p:nvGrpSpPr>
          <p:grpSpPr>
            <a:xfrm>
              <a:off x="5565075" y="2760588"/>
              <a:ext cx="1249522" cy="190200"/>
              <a:chOff x="4771000" y="3400650"/>
              <a:chExt cx="1520100" cy="190200"/>
            </a:xfrm>
          </p:grpSpPr>
          <p:sp>
            <p:nvSpPr>
              <p:cNvPr id="7426" name="Google Shape;7426;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27" name="Google Shape;7427;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28" name="Google Shape;7428;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7429" name="Google Shape;7429;p531"/>
            <p:cNvGrpSpPr/>
            <p:nvPr/>
          </p:nvGrpSpPr>
          <p:grpSpPr>
            <a:xfrm>
              <a:off x="5565075" y="2530413"/>
              <a:ext cx="1249522" cy="190200"/>
              <a:chOff x="4771000" y="3400650"/>
              <a:chExt cx="1520100" cy="190200"/>
            </a:xfrm>
          </p:grpSpPr>
          <p:sp>
            <p:nvSpPr>
              <p:cNvPr id="7430" name="Google Shape;7430;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31" name="Google Shape;7431;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32" name="Google Shape;7432;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7433" name="Google Shape;7433;p531"/>
            <p:cNvGrpSpPr/>
            <p:nvPr/>
          </p:nvGrpSpPr>
          <p:grpSpPr>
            <a:xfrm>
              <a:off x="5565075" y="2300238"/>
              <a:ext cx="1249522" cy="190200"/>
              <a:chOff x="4771000" y="3400650"/>
              <a:chExt cx="1520100" cy="190200"/>
            </a:xfrm>
          </p:grpSpPr>
          <p:sp>
            <p:nvSpPr>
              <p:cNvPr id="7434" name="Google Shape;7434;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35" name="Google Shape;7435;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36" name="Google Shape;7436;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7437" name="Google Shape;7437;p531"/>
            <p:cNvGrpSpPr/>
            <p:nvPr/>
          </p:nvGrpSpPr>
          <p:grpSpPr>
            <a:xfrm>
              <a:off x="5565075" y="2070063"/>
              <a:ext cx="1249522" cy="190200"/>
              <a:chOff x="4771000" y="3400650"/>
              <a:chExt cx="1520100" cy="190200"/>
            </a:xfrm>
          </p:grpSpPr>
          <p:sp>
            <p:nvSpPr>
              <p:cNvPr id="7438" name="Google Shape;7438;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39" name="Google Shape;7439;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40" name="Google Shape;7440;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7441" name="Google Shape;7441;p531"/>
            <p:cNvGrpSpPr/>
            <p:nvPr/>
          </p:nvGrpSpPr>
          <p:grpSpPr>
            <a:xfrm>
              <a:off x="5565075" y="1839888"/>
              <a:ext cx="1249522" cy="190200"/>
              <a:chOff x="4771000" y="3400650"/>
              <a:chExt cx="1520100" cy="190200"/>
            </a:xfrm>
          </p:grpSpPr>
          <p:sp>
            <p:nvSpPr>
              <p:cNvPr id="7442" name="Google Shape;7442;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43" name="Google Shape;7443;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44" name="Google Shape;7444;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7445" name="Google Shape;7445;p531"/>
            <p:cNvGrpSpPr/>
            <p:nvPr/>
          </p:nvGrpSpPr>
          <p:grpSpPr>
            <a:xfrm>
              <a:off x="5565075" y="1611850"/>
              <a:ext cx="1249522" cy="190200"/>
              <a:chOff x="4771000" y="3400650"/>
              <a:chExt cx="1520100" cy="190200"/>
            </a:xfrm>
          </p:grpSpPr>
          <p:sp>
            <p:nvSpPr>
              <p:cNvPr id="7446" name="Google Shape;7446;p531"/>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rgbClr val="FFFFFF"/>
                    </a:solidFill>
                    <a:latin typeface="Overpass ExtraLight"/>
                    <a:ea typeface="Overpass ExtraLight"/>
                    <a:cs typeface="Overpass ExtraLight"/>
                    <a:sym typeface="Overpass ExtraLight"/>
                  </a:rPr>
                  <a:t>Quarkus Native</a:t>
                </a:r>
                <a:endParaRPr sz="500">
                  <a:solidFill>
                    <a:srgbClr val="FFFFFF"/>
                  </a:solidFill>
                  <a:latin typeface="Overpass ExtraLight"/>
                  <a:ea typeface="Overpass ExtraLight"/>
                  <a:cs typeface="Overpass ExtraLight"/>
                  <a:sym typeface="Overpass ExtraLight"/>
                </a:endParaRPr>
              </a:p>
            </p:txBody>
          </p:sp>
          <p:sp>
            <p:nvSpPr>
              <p:cNvPr id="7447" name="Google Shape;7447;p531"/>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7448" name="Google Shape;7448;p531"/>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sp>
        <p:nvSpPr>
          <p:cNvPr id="7449" name="Google Shape;7449;p531"/>
          <p:cNvSpPr txBox="1"/>
          <p:nvPr/>
        </p:nvSpPr>
        <p:spPr>
          <a:xfrm>
            <a:off x="509433" y="5421900"/>
            <a:ext cx="11294400" cy="52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i="1" lang="en" sz="1300">
                <a:solidFill>
                  <a:srgbClr val="990000"/>
                </a:solidFill>
                <a:latin typeface="Overpass Light"/>
                <a:ea typeface="Overpass Light"/>
                <a:cs typeface="Overpass Light"/>
                <a:sym typeface="Overpass Light"/>
              </a:rPr>
              <a:t>“We could run </a:t>
            </a:r>
            <a:r>
              <a:rPr b="1" i="1" lang="en" sz="1300">
                <a:solidFill>
                  <a:srgbClr val="990000"/>
                </a:solidFill>
                <a:latin typeface="Overpass"/>
                <a:ea typeface="Overpass"/>
                <a:cs typeface="Overpass"/>
                <a:sym typeface="Overpass"/>
              </a:rPr>
              <a:t>3 times</a:t>
            </a:r>
            <a:r>
              <a:rPr i="1" lang="en" sz="1300">
                <a:solidFill>
                  <a:srgbClr val="990000"/>
                </a:solidFill>
                <a:latin typeface="Overpass Light"/>
                <a:ea typeface="Overpass Light"/>
                <a:cs typeface="Overpass Light"/>
                <a:sym typeface="Overpass Light"/>
              </a:rPr>
              <a:t> denser deployments without sacrificing </a:t>
            </a:r>
            <a:r>
              <a:rPr b="1" i="1" lang="en" sz="1300">
                <a:solidFill>
                  <a:srgbClr val="990000"/>
                </a:solidFill>
                <a:latin typeface="Overpass"/>
                <a:ea typeface="Overpass"/>
                <a:cs typeface="Overpass"/>
                <a:sym typeface="Overpass"/>
              </a:rPr>
              <a:t>availability</a:t>
            </a:r>
            <a:r>
              <a:rPr i="1" lang="en" sz="1300">
                <a:solidFill>
                  <a:srgbClr val="990000"/>
                </a:solidFill>
                <a:latin typeface="Overpass Light"/>
                <a:ea typeface="Overpass Light"/>
                <a:cs typeface="Overpass Light"/>
                <a:sym typeface="Overpass Light"/>
              </a:rPr>
              <a:t> and </a:t>
            </a:r>
            <a:r>
              <a:rPr b="1" i="1" lang="en" sz="1300">
                <a:solidFill>
                  <a:srgbClr val="990000"/>
                </a:solidFill>
                <a:latin typeface="Overpass"/>
                <a:ea typeface="Overpass"/>
                <a:cs typeface="Overpass"/>
                <a:sym typeface="Overpass"/>
              </a:rPr>
              <a:t>response times</a:t>
            </a:r>
            <a:r>
              <a:rPr i="1" lang="en" sz="1300">
                <a:solidFill>
                  <a:srgbClr val="990000"/>
                </a:solidFill>
                <a:latin typeface="Overpass Light"/>
                <a:ea typeface="Overpass Light"/>
                <a:cs typeface="Overpass Light"/>
                <a:sym typeface="Overpass Light"/>
              </a:rPr>
              <a:t> of services”</a:t>
            </a:r>
            <a:endParaRPr i="1" sz="1300">
              <a:solidFill>
                <a:srgbClr val="990000"/>
              </a:solidFill>
              <a:latin typeface="Overpass Light"/>
              <a:ea typeface="Overpass Light"/>
              <a:cs typeface="Overpass Light"/>
              <a:sym typeface="Overpas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3" name="Shape 7453"/>
        <p:cNvGrpSpPr/>
        <p:nvPr/>
      </p:nvGrpSpPr>
      <p:grpSpPr>
        <a:xfrm>
          <a:off x="0" y="0"/>
          <a:ext cx="0" cy="0"/>
          <a:chOff x="0" y="0"/>
          <a:chExt cx="0" cy="0"/>
        </a:xfrm>
      </p:grpSpPr>
      <p:sp>
        <p:nvSpPr>
          <p:cNvPr id="7454" name="Google Shape;7454;p532"/>
          <p:cNvSpPr txBox="1"/>
          <p:nvPr/>
        </p:nvSpPr>
        <p:spPr>
          <a:xfrm>
            <a:off x="1322208" y="534147"/>
            <a:ext cx="9978900" cy="1111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700">
                <a:latin typeface="Red Hat Display"/>
                <a:ea typeface="Red Hat Display"/>
                <a:cs typeface="Red Hat Display"/>
                <a:sym typeface="Red Hat Display"/>
              </a:rPr>
              <a:t>Quarkus Unifies Imperative and Reactive</a:t>
            </a:r>
            <a:endParaRPr sz="2700">
              <a:latin typeface="Red Hat Display"/>
              <a:ea typeface="Red Hat Display"/>
              <a:cs typeface="Red Hat Display"/>
              <a:sym typeface="Red Hat Display"/>
            </a:endParaRPr>
          </a:p>
        </p:txBody>
      </p:sp>
      <p:sp>
        <p:nvSpPr>
          <p:cNvPr id="7455" name="Google Shape;7455;p532"/>
          <p:cNvSpPr txBox="1"/>
          <p:nvPr/>
        </p:nvSpPr>
        <p:spPr>
          <a:xfrm>
            <a:off x="393700" y="4255876"/>
            <a:ext cx="11741400" cy="2154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Open Sans Light"/>
              <a:buChar char="●"/>
            </a:pPr>
            <a:r>
              <a:rPr lang="en" sz="2400">
                <a:latin typeface="Red Hat Text"/>
                <a:ea typeface="Red Hat Text"/>
                <a:cs typeface="Red Hat Text"/>
                <a:sym typeface="Red Hat Text"/>
              </a:rPr>
              <a:t>Combines both Reactive and imperative development in the </a:t>
            </a:r>
            <a:r>
              <a:rPr b="1" lang="en" sz="2400">
                <a:latin typeface="Red Hat Text"/>
                <a:ea typeface="Red Hat Text"/>
                <a:cs typeface="Red Hat Text"/>
                <a:sym typeface="Red Hat Text"/>
              </a:rPr>
              <a:t>same</a:t>
            </a:r>
            <a:r>
              <a:rPr lang="en" sz="2400">
                <a:latin typeface="Red Hat Text"/>
                <a:ea typeface="Red Hat Text"/>
                <a:cs typeface="Red Hat Text"/>
                <a:sym typeface="Red Hat Text"/>
              </a:rPr>
              <a:t> application</a:t>
            </a:r>
            <a:endParaRPr sz="2400">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Reactive Messaging - Apache Kafka, MQTT, AMQP…</a:t>
            </a:r>
            <a:endParaRPr sz="2400">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Reactive Services</a:t>
            </a:r>
            <a:endParaRPr sz="2400">
              <a:latin typeface="Red Hat Text"/>
              <a:ea typeface="Red Hat Text"/>
              <a:cs typeface="Red Hat Text"/>
              <a:sym typeface="Red Hat Text"/>
            </a:endParaRPr>
          </a:p>
        </p:txBody>
      </p:sp>
      <p:sp>
        <p:nvSpPr>
          <p:cNvPr id="7456" name="Google Shape;7456;p532"/>
          <p:cNvSpPr txBox="1"/>
          <p:nvPr/>
        </p:nvSpPr>
        <p:spPr>
          <a:xfrm>
            <a:off x="1122675" y="1167150"/>
            <a:ext cx="4586700" cy="27876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@Inject</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SayService say;</a:t>
            </a:r>
            <a:endParaRPr sz="1700">
              <a:latin typeface="Roboto Mono"/>
              <a:ea typeface="Roboto Mono"/>
              <a:cs typeface="Roboto Mono"/>
              <a:sym typeface="Roboto Mono"/>
            </a:endParaRPr>
          </a:p>
          <a:p>
            <a:pPr indent="0" lvl="0" marL="0" rtl="0" algn="l">
              <a:spcBef>
                <a:spcPts val="0"/>
              </a:spcBef>
              <a:spcAft>
                <a:spcPts val="0"/>
              </a:spcAft>
              <a:buNone/>
            </a:pPr>
            <a:r>
              <a:t/>
            </a:r>
            <a:endParaRPr sz="17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@GET</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@Produces(MediaType.TEXT_PLAIN)</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public String hello() {</a:t>
            </a:r>
            <a:endParaRPr sz="1700">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	return say.hello();</a:t>
            </a:r>
            <a:endParaRPr sz="1700">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a:t>
            </a:r>
            <a:endParaRPr sz="1700">
              <a:latin typeface="Roboto Mono"/>
              <a:ea typeface="Roboto Mono"/>
              <a:cs typeface="Roboto Mono"/>
              <a:sym typeface="Roboto Mono"/>
            </a:endParaRPr>
          </a:p>
        </p:txBody>
      </p:sp>
      <p:sp>
        <p:nvSpPr>
          <p:cNvPr id="7457" name="Google Shape;7457;p532"/>
          <p:cNvSpPr txBox="1"/>
          <p:nvPr/>
        </p:nvSpPr>
        <p:spPr>
          <a:xfrm>
            <a:off x="6260650" y="1167150"/>
            <a:ext cx="5446500" cy="27876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@Inject</a:t>
            </a:r>
            <a:r>
              <a:rPr lang="en" sz="1700">
                <a:solidFill>
                  <a:srgbClr val="808000"/>
                </a:solidFill>
                <a:latin typeface="Roboto Mono"/>
                <a:ea typeface="Roboto Mono"/>
                <a:cs typeface="Roboto Mono"/>
                <a:sym typeface="Roboto Mono"/>
              </a:rPr>
              <a:t> @Stream(”kafka”)</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Publisher&lt;String&gt; reactiveSay;</a:t>
            </a:r>
            <a:endParaRPr sz="1700">
              <a:latin typeface="Roboto Mono"/>
              <a:ea typeface="Roboto Mono"/>
              <a:cs typeface="Roboto Mono"/>
              <a:sym typeface="Roboto Mono"/>
            </a:endParaRPr>
          </a:p>
          <a:p>
            <a:pPr indent="0" lvl="0" marL="0" rtl="0" algn="l">
              <a:spcBef>
                <a:spcPts val="0"/>
              </a:spcBef>
              <a:spcAft>
                <a:spcPts val="0"/>
              </a:spcAft>
              <a:buNone/>
            </a:pPr>
            <a:r>
              <a:t/>
            </a:r>
            <a:endParaRPr sz="17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@GET</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@Produces(MediaType.SERVER_SENT_EVENTS)</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public Publisher&lt;String&gt; stream() {</a:t>
            </a:r>
            <a:endParaRPr sz="1700">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	return reactiveSay;</a:t>
            </a:r>
            <a:endParaRPr sz="1700">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a:t>
            </a:r>
            <a:endParaRPr sz="1700">
              <a:latin typeface="Roboto Mono"/>
              <a:ea typeface="Roboto Mono"/>
              <a:cs typeface="Roboto Mono"/>
              <a:sym typeface="Roboto Mono"/>
            </a:endParaRPr>
          </a:p>
        </p:txBody>
      </p:sp>
      <p:sp>
        <p:nvSpPr>
          <p:cNvPr id="7458" name="Google Shape;7458;p5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2" name="Shape 7462"/>
        <p:cNvGrpSpPr/>
        <p:nvPr/>
      </p:nvGrpSpPr>
      <p:grpSpPr>
        <a:xfrm>
          <a:off x="0" y="0"/>
          <a:ext cx="0" cy="0"/>
          <a:chOff x="0" y="0"/>
          <a:chExt cx="0" cy="0"/>
        </a:xfrm>
      </p:grpSpPr>
      <p:sp>
        <p:nvSpPr>
          <p:cNvPr id="7463" name="Google Shape;7463;p533"/>
          <p:cNvSpPr txBox="1"/>
          <p:nvPr>
            <p:ph type="title"/>
          </p:nvPr>
        </p:nvSpPr>
        <p:spPr>
          <a:xfrm>
            <a:off x="1752600" y="1078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Quarkus is Reactive!</a:t>
            </a:r>
            <a:endParaRPr/>
          </a:p>
        </p:txBody>
      </p:sp>
      <p:sp>
        <p:nvSpPr>
          <p:cNvPr id="7464" name="Google Shape;7464;p5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7465" name="Google Shape;7465;p533"/>
          <p:cNvPicPr preferRelativeResize="0"/>
          <p:nvPr/>
        </p:nvPicPr>
        <p:blipFill>
          <a:blip r:embed="rId3">
            <a:alphaModFix/>
          </a:blip>
          <a:stretch>
            <a:fillRect/>
          </a:stretch>
        </p:blipFill>
        <p:spPr>
          <a:xfrm>
            <a:off x="1435250" y="1839350"/>
            <a:ext cx="3138130" cy="3950957"/>
          </a:xfrm>
          <a:prstGeom prst="rect">
            <a:avLst/>
          </a:prstGeom>
          <a:noFill/>
          <a:ln>
            <a:noFill/>
          </a:ln>
        </p:spPr>
      </p:pic>
      <p:pic>
        <p:nvPicPr>
          <p:cNvPr id="7466" name="Google Shape;7466;p533"/>
          <p:cNvPicPr preferRelativeResize="0"/>
          <p:nvPr/>
        </p:nvPicPr>
        <p:blipFill>
          <a:blip r:embed="rId4">
            <a:alphaModFix/>
          </a:blip>
          <a:stretch>
            <a:fillRect/>
          </a:stretch>
        </p:blipFill>
        <p:spPr>
          <a:xfrm>
            <a:off x="5709650" y="1176750"/>
            <a:ext cx="4507401" cy="2580426"/>
          </a:xfrm>
          <a:prstGeom prst="rect">
            <a:avLst/>
          </a:prstGeom>
          <a:noFill/>
          <a:ln>
            <a:noFill/>
          </a:ln>
        </p:spPr>
      </p:pic>
      <p:pic>
        <p:nvPicPr>
          <p:cNvPr id="7467" name="Google Shape;7467;p533"/>
          <p:cNvPicPr preferRelativeResize="0"/>
          <p:nvPr/>
        </p:nvPicPr>
        <p:blipFill>
          <a:blip r:embed="rId5">
            <a:alphaModFix/>
          </a:blip>
          <a:stretch>
            <a:fillRect/>
          </a:stretch>
        </p:blipFill>
        <p:spPr>
          <a:xfrm>
            <a:off x="5502750" y="3925773"/>
            <a:ext cx="4804525" cy="2687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1" name="Shape 7471"/>
        <p:cNvGrpSpPr/>
        <p:nvPr/>
      </p:nvGrpSpPr>
      <p:grpSpPr>
        <a:xfrm>
          <a:off x="0" y="0"/>
          <a:ext cx="0" cy="0"/>
          <a:chOff x="0" y="0"/>
          <a:chExt cx="0" cy="0"/>
        </a:xfrm>
      </p:grpSpPr>
      <p:sp>
        <p:nvSpPr>
          <p:cNvPr id="7472" name="Google Shape;7472;p534"/>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Quarkus uses Best of Breed Frameworks &amp; Standards</a:t>
            </a:r>
            <a:endParaRPr sz="2700"/>
          </a:p>
        </p:txBody>
      </p:sp>
      <p:sp>
        <p:nvSpPr>
          <p:cNvPr id="7473" name="Google Shape;7473;p53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7474" name="Google Shape;7474;p5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7475" name="Google Shape;7475;p534"/>
          <p:cNvPicPr preferRelativeResize="0"/>
          <p:nvPr/>
        </p:nvPicPr>
        <p:blipFill>
          <a:blip r:embed="rId3">
            <a:alphaModFix/>
          </a:blip>
          <a:stretch>
            <a:fillRect/>
          </a:stretch>
        </p:blipFill>
        <p:spPr>
          <a:xfrm>
            <a:off x="1526538" y="1443900"/>
            <a:ext cx="1209281" cy="1396029"/>
          </a:xfrm>
          <a:prstGeom prst="rect">
            <a:avLst/>
          </a:prstGeom>
          <a:noFill/>
          <a:ln>
            <a:noFill/>
          </a:ln>
        </p:spPr>
      </p:pic>
      <p:pic>
        <p:nvPicPr>
          <p:cNvPr id="7476" name="Google Shape;7476;p534"/>
          <p:cNvPicPr preferRelativeResize="0"/>
          <p:nvPr/>
        </p:nvPicPr>
        <p:blipFill>
          <a:blip r:embed="rId4">
            <a:alphaModFix/>
          </a:blip>
          <a:stretch>
            <a:fillRect/>
          </a:stretch>
        </p:blipFill>
        <p:spPr>
          <a:xfrm>
            <a:off x="8972066" y="3243157"/>
            <a:ext cx="1209281" cy="1396029"/>
          </a:xfrm>
          <a:prstGeom prst="rect">
            <a:avLst/>
          </a:prstGeom>
          <a:noFill/>
          <a:ln>
            <a:noFill/>
          </a:ln>
        </p:spPr>
      </p:pic>
      <p:pic>
        <p:nvPicPr>
          <p:cNvPr id="7477" name="Google Shape;7477;p534"/>
          <p:cNvPicPr preferRelativeResize="0"/>
          <p:nvPr/>
        </p:nvPicPr>
        <p:blipFill>
          <a:blip r:embed="rId5">
            <a:alphaModFix/>
          </a:blip>
          <a:stretch>
            <a:fillRect/>
          </a:stretch>
        </p:blipFill>
        <p:spPr>
          <a:xfrm>
            <a:off x="3012812" y="1443900"/>
            <a:ext cx="1209281" cy="1396029"/>
          </a:xfrm>
          <a:prstGeom prst="rect">
            <a:avLst/>
          </a:prstGeom>
          <a:noFill/>
          <a:ln>
            <a:noFill/>
          </a:ln>
        </p:spPr>
      </p:pic>
      <p:pic>
        <p:nvPicPr>
          <p:cNvPr id="7478" name="Google Shape;7478;p534"/>
          <p:cNvPicPr preferRelativeResize="0"/>
          <p:nvPr/>
        </p:nvPicPr>
        <p:blipFill>
          <a:blip r:embed="rId6">
            <a:alphaModFix/>
          </a:blip>
          <a:stretch>
            <a:fillRect/>
          </a:stretch>
        </p:blipFill>
        <p:spPr>
          <a:xfrm>
            <a:off x="5993844" y="1443900"/>
            <a:ext cx="1209281" cy="1396029"/>
          </a:xfrm>
          <a:prstGeom prst="rect">
            <a:avLst/>
          </a:prstGeom>
          <a:noFill/>
          <a:ln>
            <a:noFill/>
          </a:ln>
        </p:spPr>
      </p:pic>
      <p:pic>
        <p:nvPicPr>
          <p:cNvPr id="7479" name="Google Shape;7479;p534"/>
          <p:cNvPicPr preferRelativeResize="0"/>
          <p:nvPr/>
        </p:nvPicPr>
        <p:blipFill>
          <a:blip r:embed="rId7">
            <a:alphaModFix/>
          </a:blip>
          <a:stretch>
            <a:fillRect/>
          </a:stretch>
        </p:blipFill>
        <p:spPr>
          <a:xfrm>
            <a:off x="7482946" y="1443900"/>
            <a:ext cx="1209281" cy="1396029"/>
          </a:xfrm>
          <a:prstGeom prst="rect">
            <a:avLst/>
          </a:prstGeom>
          <a:noFill/>
          <a:ln>
            <a:noFill/>
          </a:ln>
        </p:spPr>
      </p:pic>
      <p:pic>
        <p:nvPicPr>
          <p:cNvPr id="7480" name="Google Shape;7480;p534"/>
          <p:cNvPicPr preferRelativeResize="0"/>
          <p:nvPr/>
        </p:nvPicPr>
        <p:blipFill>
          <a:blip r:embed="rId8">
            <a:alphaModFix/>
          </a:blip>
          <a:stretch>
            <a:fillRect/>
          </a:stretch>
        </p:blipFill>
        <p:spPr>
          <a:xfrm>
            <a:off x="8972048" y="1443900"/>
            <a:ext cx="1209281" cy="1396029"/>
          </a:xfrm>
          <a:prstGeom prst="rect">
            <a:avLst/>
          </a:prstGeom>
          <a:noFill/>
          <a:ln>
            <a:noFill/>
          </a:ln>
        </p:spPr>
      </p:pic>
      <p:sp>
        <p:nvSpPr>
          <p:cNvPr id="7481" name="Google Shape;7481;p534"/>
          <p:cNvSpPr txBox="1"/>
          <p:nvPr/>
        </p:nvSpPr>
        <p:spPr>
          <a:xfrm>
            <a:off x="1504500"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Eclipse Vert.x</a:t>
            </a:r>
            <a:endParaRPr sz="1000">
              <a:solidFill>
                <a:srgbClr val="434343"/>
              </a:solidFill>
              <a:latin typeface="Red Hat Text"/>
              <a:ea typeface="Red Hat Text"/>
              <a:cs typeface="Red Hat Text"/>
              <a:sym typeface="Red Hat Text"/>
            </a:endParaRPr>
          </a:p>
        </p:txBody>
      </p:sp>
      <p:sp>
        <p:nvSpPr>
          <p:cNvPr id="7482" name="Google Shape;7482;p534"/>
          <p:cNvSpPr txBox="1"/>
          <p:nvPr/>
        </p:nvSpPr>
        <p:spPr>
          <a:xfrm>
            <a:off x="3004716"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Hibernate</a:t>
            </a:r>
            <a:endParaRPr sz="1000">
              <a:solidFill>
                <a:srgbClr val="434343"/>
              </a:solidFill>
              <a:latin typeface="Red Hat Text"/>
              <a:ea typeface="Red Hat Text"/>
              <a:cs typeface="Red Hat Text"/>
              <a:sym typeface="Red Hat Text"/>
            </a:endParaRPr>
          </a:p>
        </p:txBody>
      </p:sp>
      <p:sp>
        <p:nvSpPr>
          <p:cNvPr id="7483" name="Google Shape;7483;p534"/>
          <p:cNvSpPr txBox="1"/>
          <p:nvPr/>
        </p:nvSpPr>
        <p:spPr>
          <a:xfrm>
            <a:off x="4499268"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RESTEasy</a:t>
            </a:r>
            <a:endParaRPr sz="1000">
              <a:solidFill>
                <a:srgbClr val="434343"/>
              </a:solidFill>
              <a:latin typeface="Red Hat Text"/>
              <a:ea typeface="Red Hat Text"/>
              <a:cs typeface="Red Hat Text"/>
              <a:sym typeface="Red Hat Text"/>
            </a:endParaRPr>
          </a:p>
        </p:txBody>
      </p:sp>
      <p:sp>
        <p:nvSpPr>
          <p:cNvPr id="7484" name="Google Shape;7484;p534"/>
          <p:cNvSpPr txBox="1"/>
          <p:nvPr/>
        </p:nvSpPr>
        <p:spPr>
          <a:xfrm>
            <a:off x="5991108"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Apache Camel</a:t>
            </a:r>
            <a:endParaRPr sz="1000">
              <a:solidFill>
                <a:srgbClr val="434343"/>
              </a:solidFill>
              <a:latin typeface="Red Hat Text"/>
              <a:ea typeface="Red Hat Text"/>
              <a:cs typeface="Red Hat Text"/>
              <a:sym typeface="Red Hat Text"/>
            </a:endParaRPr>
          </a:p>
        </p:txBody>
      </p:sp>
      <p:sp>
        <p:nvSpPr>
          <p:cNvPr id="7485" name="Google Shape;7485;p534"/>
          <p:cNvSpPr txBox="1"/>
          <p:nvPr/>
        </p:nvSpPr>
        <p:spPr>
          <a:xfrm>
            <a:off x="7203117" y="2629061"/>
            <a:ext cx="17691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Eclipse MicroProfile</a:t>
            </a:r>
            <a:endParaRPr sz="1000">
              <a:solidFill>
                <a:srgbClr val="434343"/>
              </a:solidFill>
              <a:latin typeface="Red Hat Text"/>
              <a:ea typeface="Red Hat Text"/>
              <a:cs typeface="Red Hat Text"/>
              <a:sym typeface="Red Hat Text"/>
            </a:endParaRPr>
          </a:p>
        </p:txBody>
      </p:sp>
      <p:sp>
        <p:nvSpPr>
          <p:cNvPr id="7486" name="Google Shape;7486;p534"/>
          <p:cNvSpPr txBox="1"/>
          <p:nvPr/>
        </p:nvSpPr>
        <p:spPr>
          <a:xfrm>
            <a:off x="8972063"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Netty</a:t>
            </a:r>
            <a:endParaRPr sz="1000">
              <a:solidFill>
                <a:srgbClr val="434343"/>
              </a:solidFill>
              <a:latin typeface="Red Hat Text"/>
              <a:ea typeface="Red Hat Text"/>
              <a:cs typeface="Red Hat Text"/>
              <a:sym typeface="Red Hat Text"/>
            </a:endParaRPr>
          </a:p>
        </p:txBody>
      </p:sp>
      <p:pic>
        <p:nvPicPr>
          <p:cNvPr id="7487" name="Google Shape;7487;p534"/>
          <p:cNvPicPr preferRelativeResize="0"/>
          <p:nvPr/>
        </p:nvPicPr>
        <p:blipFill>
          <a:blip r:embed="rId9">
            <a:alphaModFix/>
          </a:blip>
          <a:stretch>
            <a:fillRect/>
          </a:stretch>
        </p:blipFill>
        <p:spPr>
          <a:xfrm>
            <a:off x="4501950" y="1443900"/>
            <a:ext cx="1209300" cy="1234438"/>
          </a:xfrm>
          <a:prstGeom prst="rect">
            <a:avLst/>
          </a:prstGeom>
          <a:noFill/>
          <a:ln>
            <a:noFill/>
          </a:ln>
        </p:spPr>
      </p:pic>
      <p:pic>
        <p:nvPicPr>
          <p:cNvPr id="7488" name="Google Shape;7488;p534"/>
          <p:cNvPicPr preferRelativeResize="0"/>
          <p:nvPr/>
        </p:nvPicPr>
        <p:blipFill>
          <a:blip r:embed="rId10">
            <a:alphaModFix/>
          </a:blip>
          <a:stretch>
            <a:fillRect/>
          </a:stretch>
        </p:blipFill>
        <p:spPr>
          <a:xfrm>
            <a:off x="1526553" y="3243157"/>
            <a:ext cx="1209281" cy="1396029"/>
          </a:xfrm>
          <a:prstGeom prst="rect">
            <a:avLst/>
          </a:prstGeom>
          <a:noFill/>
          <a:ln>
            <a:noFill/>
          </a:ln>
        </p:spPr>
      </p:pic>
      <p:pic>
        <p:nvPicPr>
          <p:cNvPr id="7489" name="Google Shape;7489;p534"/>
          <p:cNvPicPr preferRelativeResize="0"/>
          <p:nvPr/>
        </p:nvPicPr>
        <p:blipFill>
          <a:blip r:embed="rId11">
            <a:alphaModFix/>
          </a:blip>
          <a:stretch>
            <a:fillRect/>
          </a:stretch>
        </p:blipFill>
        <p:spPr>
          <a:xfrm>
            <a:off x="3006906" y="3243164"/>
            <a:ext cx="1209281" cy="1396029"/>
          </a:xfrm>
          <a:prstGeom prst="rect">
            <a:avLst/>
          </a:prstGeom>
          <a:noFill/>
          <a:ln>
            <a:noFill/>
          </a:ln>
        </p:spPr>
      </p:pic>
      <p:pic>
        <p:nvPicPr>
          <p:cNvPr id="7490" name="Google Shape;7490;p534"/>
          <p:cNvPicPr preferRelativeResize="0"/>
          <p:nvPr/>
        </p:nvPicPr>
        <p:blipFill>
          <a:blip r:embed="rId12">
            <a:alphaModFix/>
          </a:blip>
          <a:stretch>
            <a:fillRect/>
          </a:stretch>
        </p:blipFill>
        <p:spPr>
          <a:xfrm>
            <a:off x="4487260" y="3230531"/>
            <a:ext cx="1231155" cy="1421280"/>
          </a:xfrm>
          <a:prstGeom prst="rect">
            <a:avLst/>
          </a:prstGeom>
          <a:noFill/>
          <a:ln>
            <a:noFill/>
          </a:ln>
        </p:spPr>
      </p:pic>
      <p:pic>
        <p:nvPicPr>
          <p:cNvPr id="7491" name="Google Shape;7491;p534"/>
          <p:cNvPicPr preferRelativeResize="0"/>
          <p:nvPr/>
        </p:nvPicPr>
        <p:blipFill>
          <a:blip r:embed="rId13">
            <a:alphaModFix/>
          </a:blip>
          <a:stretch>
            <a:fillRect/>
          </a:stretch>
        </p:blipFill>
        <p:spPr>
          <a:xfrm>
            <a:off x="5989486" y="3230531"/>
            <a:ext cx="1231155" cy="1421280"/>
          </a:xfrm>
          <a:prstGeom prst="rect">
            <a:avLst/>
          </a:prstGeom>
          <a:noFill/>
          <a:ln>
            <a:noFill/>
          </a:ln>
        </p:spPr>
      </p:pic>
      <p:pic>
        <p:nvPicPr>
          <p:cNvPr id="7492" name="Google Shape;7492;p534"/>
          <p:cNvPicPr preferRelativeResize="0"/>
          <p:nvPr/>
        </p:nvPicPr>
        <p:blipFill>
          <a:blip r:embed="rId14">
            <a:alphaModFix/>
          </a:blip>
          <a:stretch>
            <a:fillRect/>
          </a:stretch>
        </p:blipFill>
        <p:spPr>
          <a:xfrm>
            <a:off x="7491713" y="3243157"/>
            <a:ext cx="1209281" cy="1396029"/>
          </a:xfrm>
          <a:prstGeom prst="rect">
            <a:avLst/>
          </a:prstGeom>
          <a:noFill/>
          <a:ln>
            <a:noFill/>
          </a:ln>
        </p:spPr>
      </p:pic>
      <p:sp>
        <p:nvSpPr>
          <p:cNvPr id="7493" name="Google Shape;7493;p534"/>
          <p:cNvSpPr txBox="1"/>
          <p:nvPr/>
        </p:nvSpPr>
        <p:spPr>
          <a:xfrm>
            <a:off x="1504500"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Kubernetes</a:t>
            </a:r>
            <a:endParaRPr sz="1000">
              <a:solidFill>
                <a:srgbClr val="434343"/>
              </a:solidFill>
              <a:latin typeface="Red Hat Text"/>
              <a:ea typeface="Red Hat Text"/>
              <a:cs typeface="Red Hat Text"/>
              <a:sym typeface="Red Hat Text"/>
            </a:endParaRPr>
          </a:p>
        </p:txBody>
      </p:sp>
      <p:sp>
        <p:nvSpPr>
          <p:cNvPr id="7494" name="Google Shape;7494;p534"/>
          <p:cNvSpPr txBox="1"/>
          <p:nvPr/>
        </p:nvSpPr>
        <p:spPr>
          <a:xfrm>
            <a:off x="3004716"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OpenShift</a:t>
            </a:r>
            <a:endParaRPr sz="1000">
              <a:solidFill>
                <a:srgbClr val="434343"/>
              </a:solidFill>
              <a:latin typeface="Red Hat Text"/>
              <a:ea typeface="Red Hat Text"/>
              <a:cs typeface="Red Hat Text"/>
              <a:sym typeface="Red Hat Text"/>
            </a:endParaRPr>
          </a:p>
        </p:txBody>
      </p:sp>
      <p:sp>
        <p:nvSpPr>
          <p:cNvPr id="7495" name="Google Shape;7495;p534"/>
          <p:cNvSpPr txBox="1"/>
          <p:nvPr/>
        </p:nvSpPr>
        <p:spPr>
          <a:xfrm>
            <a:off x="4499268"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Jaeger</a:t>
            </a:r>
            <a:endParaRPr sz="1000">
              <a:solidFill>
                <a:srgbClr val="434343"/>
              </a:solidFill>
              <a:latin typeface="Red Hat Text"/>
              <a:ea typeface="Red Hat Text"/>
              <a:cs typeface="Red Hat Text"/>
              <a:sym typeface="Red Hat Text"/>
            </a:endParaRPr>
          </a:p>
        </p:txBody>
      </p:sp>
      <p:sp>
        <p:nvSpPr>
          <p:cNvPr id="7496" name="Google Shape;7496;p534"/>
          <p:cNvSpPr txBox="1"/>
          <p:nvPr/>
        </p:nvSpPr>
        <p:spPr>
          <a:xfrm>
            <a:off x="5991108"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Prometheus</a:t>
            </a:r>
            <a:endParaRPr sz="1000">
              <a:solidFill>
                <a:srgbClr val="434343"/>
              </a:solidFill>
              <a:latin typeface="Red Hat Text"/>
              <a:ea typeface="Red Hat Text"/>
              <a:cs typeface="Red Hat Text"/>
              <a:sym typeface="Red Hat Text"/>
            </a:endParaRPr>
          </a:p>
        </p:txBody>
      </p:sp>
      <p:sp>
        <p:nvSpPr>
          <p:cNvPr id="7497" name="Google Shape;7497;p534"/>
          <p:cNvSpPr txBox="1"/>
          <p:nvPr/>
        </p:nvSpPr>
        <p:spPr>
          <a:xfrm>
            <a:off x="7472012"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Apache Kafka</a:t>
            </a:r>
            <a:endParaRPr sz="1000">
              <a:solidFill>
                <a:srgbClr val="434343"/>
              </a:solidFill>
              <a:latin typeface="Red Hat Text"/>
              <a:ea typeface="Red Hat Text"/>
              <a:cs typeface="Red Hat Text"/>
              <a:sym typeface="Red Hat Text"/>
            </a:endParaRPr>
          </a:p>
        </p:txBody>
      </p:sp>
      <p:sp>
        <p:nvSpPr>
          <p:cNvPr id="7498" name="Google Shape;7498;p534"/>
          <p:cNvSpPr txBox="1"/>
          <p:nvPr/>
        </p:nvSpPr>
        <p:spPr>
          <a:xfrm>
            <a:off x="8972063"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Infinispan</a:t>
            </a:r>
            <a:endParaRPr sz="1000">
              <a:solidFill>
                <a:srgbClr val="434343"/>
              </a:solidFill>
              <a:latin typeface="Red Hat Text"/>
              <a:ea typeface="Red Hat Text"/>
              <a:cs typeface="Red Hat Text"/>
              <a:sym typeface="Red Hat Text"/>
            </a:endParaRPr>
          </a:p>
        </p:txBody>
      </p:sp>
      <p:pic>
        <p:nvPicPr>
          <p:cNvPr id="7499" name="Google Shape;7499;p534"/>
          <p:cNvPicPr preferRelativeResize="0"/>
          <p:nvPr/>
        </p:nvPicPr>
        <p:blipFill>
          <a:blip r:embed="rId15">
            <a:alphaModFix/>
          </a:blip>
          <a:stretch>
            <a:fillRect/>
          </a:stretch>
        </p:blipFill>
        <p:spPr>
          <a:xfrm>
            <a:off x="1637375" y="5147847"/>
            <a:ext cx="965401" cy="886017"/>
          </a:xfrm>
          <a:prstGeom prst="rect">
            <a:avLst/>
          </a:prstGeom>
          <a:noFill/>
          <a:ln>
            <a:noFill/>
          </a:ln>
        </p:spPr>
      </p:pic>
      <p:sp>
        <p:nvSpPr>
          <p:cNvPr id="7500" name="Google Shape;7500;p534"/>
          <p:cNvSpPr txBox="1"/>
          <p:nvPr/>
        </p:nvSpPr>
        <p:spPr>
          <a:xfrm>
            <a:off x="1504500"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Flyway</a:t>
            </a:r>
            <a:endParaRPr sz="1000">
              <a:solidFill>
                <a:srgbClr val="434343"/>
              </a:solidFill>
              <a:latin typeface="Red Hat Text"/>
              <a:ea typeface="Red Hat Text"/>
              <a:cs typeface="Red Hat Text"/>
              <a:sym typeface="Red Hat Text"/>
            </a:endParaRPr>
          </a:p>
        </p:txBody>
      </p:sp>
      <p:pic>
        <p:nvPicPr>
          <p:cNvPr id="7501" name="Google Shape;7501;p534"/>
          <p:cNvPicPr preferRelativeResize="0"/>
          <p:nvPr/>
        </p:nvPicPr>
        <p:blipFill>
          <a:blip r:embed="rId16">
            <a:alphaModFix/>
          </a:blip>
          <a:stretch>
            <a:fillRect/>
          </a:stretch>
        </p:blipFill>
        <p:spPr>
          <a:xfrm>
            <a:off x="3181322" y="5147847"/>
            <a:ext cx="860472" cy="993353"/>
          </a:xfrm>
          <a:prstGeom prst="rect">
            <a:avLst/>
          </a:prstGeom>
          <a:noFill/>
          <a:ln>
            <a:noFill/>
          </a:ln>
        </p:spPr>
      </p:pic>
      <p:sp>
        <p:nvSpPr>
          <p:cNvPr id="7502" name="Google Shape;7502;p534"/>
          <p:cNvSpPr txBox="1"/>
          <p:nvPr/>
        </p:nvSpPr>
        <p:spPr>
          <a:xfrm>
            <a:off x="2965777"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Neo4j</a:t>
            </a:r>
            <a:endParaRPr sz="1000">
              <a:solidFill>
                <a:srgbClr val="434343"/>
              </a:solidFill>
              <a:latin typeface="Red Hat Text"/>
              <a:ea typeface="Red Hat Text"/>
              <a:cs typeface="Red Hat Text"/>
              <a:sym typeface="Red Hat Text"/>
            </a:endParaRPr>
          </a:p>
        </p:txBody>
      </p:sp>
      <p:pic>
        <p:nvPicPr>
          <p:cNvPr id="7503" name="Google Shape;7503;p534"/>
          <p:cNvPicPr preferRelativeResize="0"/>
          <p:nvPr/>
        </p:nvPicPr>
        <p:blipFill>
          <a:blip r:embed="rId17">
            <a:alphaModFix/>
          </a:blip>
          <a:stretch>
            <a:fillRect/>
          </a:stretch>
        </p:blipFill>
        <p:spPr>
          <a:xfrm>
            <a:off x="4632158" y="5087295"/>
            <a:ext cx="965375" cy="1114456"/>
          </a:xfrm>
          <a:prstGeom prst="rect">
            <a:avLst/>
          </a:prstGeom>
          <a:noFill/>
          <a:ln>
            <a:noFill/>
          </a:ln>
        </p:spPr>
      </p:pic>
      <p:sp>
        <p:nvSpPr>
          <p:cNvPr id="7504" name="Google Shape;7504;p534"/>
          <p:cNvSpPr txBox="1"/>
          <p:nvPr/>
        </p:nvSpPr>
        <p:spPr>
          <a:xfrm>
            <a:off x="4518385"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MongoDB</a:t>
            </a:r>
            <a:endParaRPr sz="1000">
              <a:solidFill>
                <a:srgbClr val="434343"/>
              </a:solidFill>
              <a:latin typeface="Red Hat Text"/>
              <a:ea typeface="Red Hat Text"/>
              <a:cs typeface="Red Hat Text"/>
              <a:sym typeface="Red Hat Text"/>
            </a:endParaRPr>
          </a:p>
        </p:txBody>
      </p:sp>
      <p:pic>
        <p:nvPicPr>
          <p:cNvPr id="7505" name="Google Shape;7505;p534"/>
          <p:cNvPicPr preferRelativeResize="0"/>
          <p:nvPr/>
        </p:nvPicPr>
        <p:blipFill>
          <a:blip r:embed="rId18">
            <a:alphaModFix/>
          </a:blip>
          <a:stretch>
            <a:fillRect/>
          </a:stretch>
        </p:blipFill>
        <p:spPr>
          <a:xfrm>
            <a:off x="5932499" y="5409286"/>
            <a:ext cx="1331968" cy="363137"/>
          </a:xfrm>
          <a:prstGeom prst="rect">
            <a:avLst/>
          </a:prstGeom>
          <a:noFill/>
          <a:ln>
            <a:noFill/>
          </a:ln>
        </p:spPr>
      </p:pic>
      <p:sp>
        <p:nvSpPr>
          <p:cNvPr id="7506" name="Google Shape;7506;p534"/>
          <p:cNvSpPr txBox="1"/>
          <p:nvPr/>
        </p:nvSpPr>
        <p:spPr>
          <a:xfrm>
            <a:off x="6070992"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MQTT</a:t>
            </a:r>
            <a:endParaRPr sz="1000">
              <a:solidFill>
                <a:srgbClr val="434343"/>
              </a:solidFill>
              <a:latin typeface="Red Hat Text"/>
              <a:ea typeface="Red Hat Text"/>
              <a:cs typeface="Red Hat Text"/>
              <a:sym typeface="Red Hat Text"/>
            </a:endParaRPr>
          </a:p>
        </p:txBody>
      </p:sp>
      <p:pic>
        <p:nvPicPr>
          <p:cNvPr id="7507" name="Google Shape;7507;p534"/>
          <p:cNvPicPr preferRelativeResize="0"/>
          <p:nvPr/>
        </p:nvPicPr>
        <p:blipFill>
          <a:blip r:embed="rId19">
            <a:alphaModFix/>
          </a:blip>
          <a:stretch>
            <a:fillRect/>
          </a:stretch>
        </p:blipFill>
        <p:spPr>
          <a:xfrm>
            <a:off x="7775605" y="5147847"/>
            <a:ext cx="860472" cy="993353"/>
          </a:xfrm>
          <a:prstGeom prst="rect">
            <a:avLst/>
          </a:prstGeom>
          <a:noFill/>
          <a:ln>
            <a:noFill/>
          </a:ln>
        </p:spPr>
      </p:pic>
      <p:sp>
        <p:nvSpPr>
          <p:cNvPr id="7508" name="Google Shape;7508;p534"/>
          <p:cNvSpPr txBox="1"/>
          <p:nvPr/>
        </p:nvSpPr>
        <p:spPr>
          <a:xfrm>
            <a:off x="7623599"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KeyCloak</a:t>
            </a:r>
            <a:endParaRPr sz="1000">
              <a:solidFill>
                <a:srgbClr val="434343"/>
              </a:solidFill>
              <a:latin typeface="Red Hat Text"/>
              <a:ea typeface="Red Hat Text"/>
              <a:cs typeface="Red Hat Text"/>
              <a:sym typeface="Red Hat Text"/>
            </a:endParaRPr>
          </a:p>
        </p:txBody>
      </p:sp>
      <p:pic>
        <p:nvPicPr>
          <p:cNvPr id="7509" name="Google Shape;7509;p534"/>
          <p:cNvPicPr preferRelativeResize="0"/>
          <p:nvPr/>
        </p:nvPicPr>
        <p:blipFill>
          <a:blip r:embed="rId20">
            <a:alphaModFix/>
          </a:blip>
          <a:stretch>
            <a:fillRect/>
          </a:stretch>
        </p:blipFill>
        <p:spPr>
          <a:xfrm>
            <a:off x="8972054" y="5343926"/>
            <a:ext cx="1715446" cy="680234"/>
          </a:xfrm>
          <a:prstGeom prst="rect">
            <a:avLst/>
          </a:prstGeom>
          <a:noFill/>
          <a:ln>
            <a:noFill/>
          </a:ln>
        </p:spPr>
      </p:pic>
      <p:sp>
        <p:nvSpPr>
          <p:cNvPr id="7510" name="Google Shape;7510;p534"/>
          <p:cNvSpPr txBox="1"/>
          <p:nvPr/>
        </p:nvSpPr>
        <p:spPr>
          <a:xfrm>
            <a:off x="8993547"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Apache Tika</a:t>
            </a:r>
            <a:endParaRPr sz="1000">
              <a:solidFill>
                <a:srgbClr val="434343"/>
              </a:solidFill>
              <a:latin typeface="Red Hat Text"/>
              <a:ea typeface="Red Hat Text"/>
              <a:cs typeface="Red Hat Text"/>
              <a:sym typeface="Red Hat Tex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14" name="Shape 7514"/>
        <p:cNvGrpSpPr/>
        <p:nvPr/>
      </p:nvGrpSpPr>
      <p:grpSpPr>
        <a:xfrm>
          <a:off x="0" y="0"/>
          <a:ext cx="0" cy="0"/>
          <a:chOff x="0" y="0"/>
          <a:chExt cx="0" cy="0"/>
        </a:xfrm>
      </p:grpSpPr>
      <p:sp>
        <p:nvSpPr>
          <p:cNvPr id="7515" name="Google Shape;7515;p5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7516" name="Google Shape;7516;p535"/>
          <p:cNvSpPr txBox="1"/>
          <p:nvPr/>
        </p:nvSpPr>
        <p:spPr>
          <a:xfrm>
            <a:off x="0" y="443575"/>
            <a:ext cx="12192000" cy="10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700">
                <a:latin typeface="Red Hat Display"/>
                <a:ea typeface="Red Hat Display"/>
                <a:cs typeface="Red Hat Display"/>
                <a:sym typeface="Red Hat Display"/>
              </a:rPr>
              <a:t>Build Process</a:t>
            </a:r>
            <a:endParaRPr sz="2700">
              <a:latin typeface="Red Hat Display"/>
              <a:ea typeface="Red Hat Display"/>
              <a:cs typeface="Red Hat Display"/>
              <a:sym typeface="Red Hat Display"/>
            </a:endParaRPr>
          </a:p>
        </p:txBody>
      </p:sp>
      <p:sp>
        <p:nvSpPr>
          <p:cNvPr id="7517" name="Google Shape;7517;p5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pic>
        <p:nvPicPr>
          <p:cNvPr id="7518" name="Google Shape;7518;p535"/>
          <p:cNvPicPr preferRelativeResize="0"/>
          <p:nvPr/>
        </p:nvPicPr>
        <p:blipFill>
          <a:blip r:embed="rId3">
            <a:alphaModFix/>
          </a:blip>
          <a:stretch>
            <a:fillRect/>
          </a:stretch>
        </p:blipFill>
        <p:spPr>
          <a:xfrm>
            <a:off x="1210988" y="1496875"/>
            <a:ext cx="9770023" cy="42353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22" name="Shape 7522"/>
        <p:cNvGrpSpPr/>
        <p:nvPr/>
      </p:nvGrpSpPr>
      <p:grpSpPr>
        <a:xfrm>
          <a:off x="0" y="0"/>
          <a:ext cx="0" cy="0"/>
          <a:chOff x="0" y="0"/>
          <a:chExt cx="0" cy="0"/>
        </a:xfrm>
      </p:grpSpPr>
      <p:sp>
        <p:nvSpPr>
          <p:cNvPr id="7523" name="Google Shape;7523;p536"/>
          <p:cNvSpPr txBox="1"/>
          <p:nvPr>
            <p:ph idx="1" type="body"/>
          </p:nvPr>
        </p:nvSpPr>
        <p:spPr>
          <a:xfrm>
            <a:off x="873200" y="1588200"/>
            <a:ext cx="4491600" cy="6000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b="1" lang="en" sz="2700">
                <a:solidFill>
                  <a:srgbClr val="4695EB"/>
                </a:solidFill>
                <a:latin typeface="Red Hat Text"/>
                <a:ea typeface="Red Hat Text"/>
                <a:cs typeface="Red Hat Text"/>
                <a:sym typeface="Red Hat Text"/>
              </a:rPr>
              <a:t>JIT (OpenJDK HotSpot)</a:t>
            </a:r>
            <a:endParaRPr b="1" sz="2700">
              <a:solidFill>
                <a:srgbClr val="4695EB"/>
              </a:solidFill>
              <a:latin typeface="Red Hat Text"/>
              <a:ea typeface="Red Hat Text"/>
              <a:cs typeface="Red Hat Text"/>
              <a:sym typeface="Red Hat Text"/>
            </a:endParaRPr>
          </a:p>
        </p:txBody>
      </p:sp>
      <p:sp>
        <p:nvSpPr>
          <p:cNvPr id="7524" name="Google Shape;7524;p536"/>
          <p:cNvSpPr txBox="1"/>
          <p:nvPr/>
        </p:nvSpPr>
        <p:spPr>
          <a:xfrm>
            <a:off x="6267" y="114467"/>
            <a:ext cx="12192000" cy="1053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3700">
                <a:solidFill>
                  <a:srgbClr val="434343"/>
                </a:solidFill>
                <a:latin typeface="Red Hat Text"/>
                <a:ea typeface="Red Hat Text"/>
                <a:cs typeface="Red Hat Text"/>
                <a:sym typeface="Red Hat Text"/>
              </a:rPr>
              <a:t>The Right VM For the Right Deployment</a:t>
            </a:r>
            <a:endParaRPr b="1" sz="3700">
              <a:solidFill>
                <a:srgbClr val="434343"/>
              </a:solidFill>
              <a:latin typeface="Red Hat Text"/>
              <a:ea typeface="Red Hat Text"/>
              <a:cs typeface="Red Hat Text"/>
              <a:sym typeface="Red Hat Text"/>
            </a:endParaRPr>
          </a:p>
        </p:txBody>
      </p:sp>
      <p:sp>
        <p:nvSpPr>
          <p:cNvPr id="7525" name="Google Shape;7525;p536"/>
          <p:cNvSpPr txBox="1"/>
          <p:nvPr>
            <p:ph idx="1" type="body"/>
          </p:nvPr>
        </p:nvSpPr>
        <p:spPr>
          <a:xfrm>
            <a:off x="934867" y="2195667"/>
            <a:ext cx="4861200" cy="2681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latin typeface="Red Hat Text"/>
                <a:ea typeface="Red Hat Text"/>
                <a:cs typeface="Red Hat Text"/>
                <a:sym typeface="Red Hat Text"/>
              </a:rPr>
              <a:t>High memory density requirements</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High request/s/MB</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Fast startup time</a:t>
            </a:r>
            <a:endParaRPr>
              <a:latin typeface="Red Hat Text"/>
              <a:ea typeface="Red Hat Text"/>
              <a:cs typeface="Red Hat Text"/>
              <a:sym typeface="Red Hat Text"/>
            </a:endParaRPr>
          </a:p>
          <a:p>
            <a:pPr indent="0" lvl="0" marL="0" rtl="0" algn="l">
              <a:spcBef>
                <a:spcPts val="0"/>
              </a:spcBef>
              <a:spcAft>
                <a:spcPts val="0"/>
              </a:spcAft>
              <a:buNone/>
            </a:pPr>
            <a:r>
              <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Best raw performance (CPU)</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Best garbage collectors</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Higher heap size usage</a:t>
            </a:r>
            <a:endParaRPr>
              <a:latin typeface="Red Hat Text"/>
              <a:ea typeface="Red Hat Text"/>
              <a:cs typeface="Red Hat Text"/>
              <a:sym typeface="Red Hat Text"/>
            </a:endParaRPr>
          </a:p>
          <a:p>
            <a:pPr indent="0" lvl="0" marL="0" rtl="0" algn="l">
              <a:spcBef>
                <a:spcPts val="0"/>
              </a:spcBef>
              <a:spcAft>
                <a:spcPts val="0"/>
              </a:spcAft>
              <a:buNone/>
            </a:pPr>
            <a:r>
              <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Known monitoring tools</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Compile Once, Run anywhere</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Libraries that only works in standard JDK</a:t>
            </a:r>
            <a:endParaRPr>
              <a:solidFill>
                <a:srgbClr val="D9D9D9"/>
              </a:solidFill>
              <a:latin typeface="Red Hat Text"/>
              <a:ea typeface="Red Hat Text"/>
              <a:cs typeface="Red Hat Text"/>
              <a:sym typeface="Red Hat Text"/>
            </a:endParaRPr>
          </a:p>
        </p:txBody>
      </p:sp>
      <p:sp>
        <p:nvSpPr>
          <p:cNvPr id="7526" name="Google Shape;7526;p536"/>
          <p:cNvSpPr txBox="1"/>
          <p:nvPr>
            <p:ph idx="1" type="body"/>
          </p:nvPr>
        </p:nvSpPr>
        <p:spPr>
          <a:xfrm>
            <a:off x="6408467" y="1588200"/>
            <a:ext cx="5311500" cy="6000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b="1" lang="en" sz="2700">
                <a:solidFill>
                  <a:srgbClr val="4695EB"/>
                </a:solidFill>
                <a:latin typeface="Red Hat Text"/>
                <a:ea typeface="Red Hat Text"/>
                <a:cs typeface="Red Hat Text"/>
                <a:sym typeface="Red Hat Text"/>
              </a:rPr>
              <a:t>AOT (GraalVM native image)</a:t>
            </a:r>
            <a:endParaRPr sz="2700">
              <a:solidFill>
                <a:srgbClr val="666666"/>
              </a:solidFill>
              <a:latin typeface="Red Hat Text"/>
              <a:ea typeface="Red Hat Text"/>
              <a:cs typeface="Red Hat Text"/>
              <a:sym typeface="Red Hat Text"/>
            </a:endParaRPr>
          </a:p>
        </p:txBody>
      </p:sp>
      <p:sp>
        <p:nvSpPr>
          <p:cNvPr id="7527" name="Google Shape;7527;p536"/>
          <p:cNvSpPr txBox="1"/>
          <p:nvPr>
            <p:ph idx="1" type="body"/>
          </p:nvPr>
        </p:nvSpPr>
        <p:spPr>
          <a:xfrm>
            <a:off x="6408467" y="2195667"/>
            <a:ext cx="4861200" cy="2681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latin typeface="Red Hat Text"/>
                <a:ea typeface="Red Hat Text"/>
                <a:cs typeface="Red Hat Text"/>
                <a:sym typeface="Red Hat Text"/>
              </a:rPr>
              <a:t>Highest memory density requirements</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Highest request/s/MB</a:t>
            </a:r>
            <a:endParaRPr>
              <a:latin typeface="Red Hat Text"/>
              <a:ea typeface="Red Hat Text"/>
              <a:cs typeface="Red Hat Text"/>
              <a:sym typeface="Red Hat Text"/>
            </a:endParaRPr>
          </a:p>
          <a:p>
            <a:pPr indent="0" lvl="0" marL="609600" rtl="0" algn="l">
              <a:spcBef>
                <a:spcPts val="0"/>
              </a:spcBef>
              <a:spcAft>
                <a:spcPts val="0"/>
              </a:spcAft>
              <a:buNone/>
            </a:pPr>
            <a:r>
              <a:rPr lang="en">
                <a:latin typeface="Red Hat Text"/>
                <a:ea typeface="Red Hat Text"/>
                <a:cs typeface="Red Hat Text"/>
                <a:sym typeface="Red Hat Text"/>
              </a:rPr>
              <a:t>for low heap size usages</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Faster startup time</a:t>
            </a:r>
            <a:endParaRPr>
              <a:latin typeface="Red Hat Text"/>
              <a:ea typeface="Red Hat Text"/>
              <a:cs typeface="Red Hat Text"/>
              <a:sym typeface="Red Hat Text"/>
            </a:endParaRPr>
          </a:p>
          <a:p>
            <a:pPr indent="0" lvl="0" marL="609600" rtl="0" algn="l">
              <a:spcBef>
                <a:spcPts val="0"/>
              </a:spcBef>
              <a:spcAft>
                <a:spcPts val="0"/>
              </a:spcAft>
              <a:buNone/>
            </a:pPr>
            <a:r>
              <a:rPr lang="en">
                <a:latin typeface="Red Hat Text"/>
                <a:ea typeface="Red Hat Text"/>
                <a:cs typeface="Red Hat Text"/>
                <a:sym typeface="Red Hat Text"/>
              </a:rPr>
              <a:t>10s of ms for Serverless</a:t>
            </a:r>
            <a:endParaRPr>
              <a:solidFill>
                <a:srgbClr val="FF004A"/>
              </a:solidFill>
              <a:latin typeface="Red Hat Text"/>
              <a:ea typeface="Red Hat Text"/>
              <a:cs typeface="Red Hat Text"/>
              <a:sym typeface="Red Hat Text"/>
            </a:endParaRPr>
          </a:p>
        </p:txBody>
      </p:sp>
      <p:cxnSp>
        <p:nvCxnSpPr>
          <p:cNvPr id="7528" name="Google Shape;7528;p536"/>
          <p:cNvCxnSpPr/>
          <p:nvPr/>
        </p:nvCxnSpPr>
        <p:spPr>
          <a:xfrm>
            <a:off x="6102267" y="1588200"/>
            <a:ext cx="8700" cy="4391100"/>
          </a:xfrm>
          <a:prstGeom prst="straightConnector1">
            <a:avLst/>
          </a:prstGeom>
          <a:noFill/>
          <a:ln cap="flat" cmpd="sng" w="9525">
            <a:solidFill>
              <a:srgbClr val="FF004A"/>
            </a:solidFill>
            <a:prstDash val="dot"/>
            <a:round/>
            <a:headEnd len="med" w="med" type="none"/>
            <a:tailEnd len="med" w="med" type="none"/>
          </a:ln>
        </p:spPr>
      </p:cxnSp>
      <p:pic>
        <p:nvPicPr>
          <p:cNvPr id="7529" name="Google Shape;7529;p53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3" name="Shape 7533"/>
        <p:cNvGrpSpPr/>
        <p:nvPr/>
      </p:nvGrpSpPr>
      <p:grpSpPr>
        <a:xfrm>
          <a:off x="0" y="0"/>
          <a:ext cx="0" cy="0"/>
          <a:chOff x="0" y="0"/>
          <a:chExt cx="0" cy="0"/>
        </a:xfrm>
      </p:grpSpPr>
      <p:sp>
        <p:nvSpPr>
          <p:cNvPr id="7534" name="Google Shape;7534;p537"/>
          <p:cNvSpPr txBox="1"/>
          <p:nvPr>
            <p:ph type="title"/>
          </p:nvPr>
        </p:nvSpPr>
        <p:spPr>
          <a:xfrm>
            <a:off x="0" y="491767"/>
            <a:ext cx="121920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 sz="3700">
                <a:latin typeface="Red Hat Text"/>
                <a:ea typeface="Red Hat Text"/>
                <a:cs typeface="Red Hat Text"/>
                <a:sym typeface="Red Hat Text"/>
              </a:rPr>
              <a:t>Quarkus Tools </a:t>
            </a:r>
            <a:r>
              <a:rPr b="1" lang="en">
                <a:latin typeface="Red Hat Text"/>
                <a:ea typeface="Red Hat Text"/>
                <a:cs typeface="Red Hat Text"/>
                <a:sym typeface="Red Hat Text"/>
              </a:rPr>
              <a:t>- Build</a:t>
            </a:r>
            <a:endParaRPr b="1" sz="3700">
              <a:latin typeface="Red Hat Text"/>
              <a:ea typeface="Red Hat Text"/>
              <a:cs typeface="Red Hat Text"/>
              <a:sym typeface="Red Hat Text"/>
            </a:endParaRPr>
          </a:p>
        </p:txBody>
      </p:sp>
      <p:pic>
        <p:nvPicPr>
          <p:cNvPr id="7535" name="Google Shape;7535;p53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7536" name="Google Shape;7536;p537"/>
          <p:cNvPicPr preferRelativeResize="0"/>
          <p:nvPr/>
        </p:nvPicPr>
        <p:blipFill>
          <a:blip r:embed="rId4">
            <a:alphaModFix/>
          </a:blip>
          <a:stretch>
            <a:fillRect/>
          </a:stretch>
        </p:blipFill>
        <p:spPr>
          <a:xfrm>
            <a:off x="766067" y="2240367"/>
            <a:ext cx="4957135" cy="935300"/>
          </a:xfrm>
          <a:prstGeom prst="rect">
            <a:avLst/>
          </a:prstGeom>
          <a:noFill/>
          <a:ln>
            <a:noFill/>
          </a:ln>
        </p:spPr>
      </p:pic>
      <p:sp>
        <p:nvSpPr>
          <p:cNvPr id="7537" name="Google Shape;7537;p537"/>
          <p:cNvSpPr txBox="1"/>
          <p:nvPr/>
        </p:nvSpPr>
        <p:spPr>
          <a:xfrm>
            <a:off x="3144900" y="3827767"/>
            <a:ext cx="6195300" cy="2103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
                <a:solidFill>
                  <a:schemeClr val="dk1"/>
                </a:solidFill>
              </a:rPr>
              <a:t>mvn io.quarkus:quarkus-maven-plugin:1.3.2.Final-redhat-00001:create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-DprojectGroupId=org.acme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-DprojectArtifactId=getting-started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-DplatformGroupId=com.redhat.quarkus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-DplatformVersion=1.3.2.Final-redhat-00001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-DclassName="org.acme.quickstart.GreetingResource"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-Dpath="/hello"</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cd getting-started</a:t>
            </a:r>
            <a:endParaRPr sz="1800">
              <a:latin typeface="Open Sans Light"/>
              <a:ea typeface="Open Sans Light"/>
              <a:cs typeface="Open Sans Light"/>
              <a:sym typeface="Open Sans Light"/>
            </a:endParaRPr>
          </a:p>
        </p:txBody>
      </p:sp>
      <p:pic>
        <p:nvPicPr>
          <p:cNvPr id="7538" name="Google Shape;7538;p537"/>
          <p:cNvPicPr preferRelativeResize="0"/>
          <p:nvPr/>
        </p:nvPicPr>
        <p:blipFill>
          <a:blip r:embed="rId5">
            <a:alphaModFix/>
          </a:blip>
          <a:stretch>
            <a:fillRect/>
          </a:stretch>
        </p:blipFill>
        <p:spPr>
          <a:xfrm>
            <a:off x="6894967" y="1893100"/>
            <a:ext cx="4628434" cy="1430733"/>
          </a:xfrm>
          <a:prstGeom prst="rect">
            <a:avLst/>
          </a:prstGeom>
          <a:noFill/>
          <a:ln>
            <a:noFill/>
          </a:ln>
        </p:spPr>
      </p:pic>
      <p:cxnSp>
        <p:nvCxnSpPr>
          <p:cNvPr id="7539" name="Google Shape;7539;p537"/>
          <p:cNvCxnSpPr/>
          <p:nvPr/>
        </p:nvCxnSpPr>
        <p:spPr>
          <a:xfrm flipH="1">
            <a:off x="6227600" y="1770667"/>
            <a:ext cx="29700" cy="1675500"/>
          </a:xfrm>
          <a:prstGeom prst="straightConnector1">
            <a:avLst/>
          </a:prstGeom>
          <a:noFill/>
          <a:ln cap="flat" cmpd="sng" w="19050">
            <a:solidFill>
              <a:srgbClr val="999999"/>
            </a:solidFill>
            <a:prstDash val="dot"/>
            <a:round/>
            <a:headEnd len="med" w="med" type="none"/>
            <a:tailEnd len="med" w="med" type="none"/>
          </a:ln>
        </p:spPr>
      </p:cxnSp>
      <p:sp>
        <p:nvSpPr>
          <p:cNvPr id="7540" name="Google Shape;7540;p537"/>
          <p:cNvSpPr txBox="1"/>
          <p:nvPr/>
        </p:nvSpPr>
        <p:spPr>
          <a:xfrm>
            <a:off x="11244500" y="2028800"/>
            <a:ext cx="700800" cy="4269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24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4" name="Shape 7544"/>
        <p:cNvGrpSpPr/>
        <p:nvPr/>
      </p:nvGrpSpPr>
      <p:grpSpPr>
        <a:xfrm>
          <a:off x="0" y="0"/>
          <a:ext cx="0" cy="0"/>
          <a:chOff x="0" y="0"/>
          <a:chExt cx="0" cy="0"/>
        </a:xfrm>
      </p:grpSpPr>
      <p:sp>
        <p:nvSpPr>
          <p:cNvPr id="7545" name="Google Shape;7545;p538"/>
          <p:cNvSpPr txBox="1"/>
          <p:nvPr>
            <p:ph type="title"/>
          </p:nvPr>
        </p:nvSpPr>
        <p:spPr>
          <a:xfrm>
            <a:off x="1192053" y="803925"/>
            <a:ext cx="9807900" cy="1017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 sz="3700">
                <a:latin typeface="Red Hat Text"/>
                <a:ea typeface="Red Hat Text"/>
                <a:cs typeface="Red Hat Text"/>
                <a:sym typeface="Red Hat Text"/>
              </a:rPr>
              <a:t>Quarkus Tools </a:t>
            </a:r>
            <a:r>
              <a:rPr b="1" lang="en">
                <a:latin typeface="Red Hat Text"/>
                <a:ea typeface="Red Hat Text"/>
                <a:cs typeface="Red Hat Text"/>
                <a:sym typeface="Red Hat Text"/>
              </a:rPr>
              <a:t>- IDE</a:t>
            </a:r>
            <a:endParaRPr b="1" sz="3700">
              <a:latin typeface="Red Hat Text"/>
              <a:ea typeface="Red Hat Text"/>
              <a:cs typeface="Red Hat Text"/>
              <a:sym typeface="Red Hat Text"/>
            </a:endParaRPr>
          </a:p>
        </p:txBody>
      </p:sp>
      <p:pic>
        <p:nvPicPr>
          <p:cNvPr id="7546" name="Google Shape;7546;p53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grpSp>
        <p:nvGrpSpPr>
          <p:cNvPr id="7547" name="Google Shape;7547;p538"/>
          <p:cNvGrpSpPr/>
          <p:nvPr/>
        </p:nvGrpSpPr>
        <p:grpSpPr>
          <a:xfrm>
            <a:off x="1240774" y="2242726"/>
            <a:ext cx="1775156" cy="2897028"/>
            <a:chOff x="778200" y="2215500"/>
            <a:chExt cx="1331400" cy="2172825"/>
          </a:xfrm>
        </p:grpSpPr>
        <p:sp>
          <p:nvSpPr>
            <p:cNvPr id="7548" name="Google Shape;7548;p538"/>
            <p:cNvSpPr txBox="1"/>
            <p:nvPr/>
          </p:nvSpPr>
          <p:spPr>
            <a:xfrm>
              <a:off x="1009800" y="3659025"/>
              <a:ext cx="868200" cy="729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u="sng">
                  <a:solidFill>
                    <a:schemeClr val="hlink"/>
                  </a:solidFill>
                  <a:hlinkClick r:id="rId4"/>
                </a:rPr>
                <a:t>VSCode</a:t>
              </a:r>
              <a:endParaRPr sz="1900"/>
            </a:p>
          </p:txBody>
        </p:sp>
        <p:pic>
          <p:nvPicPr>
            <p:cNvPr id="7549" name="Google Shape;7549;p538"/>
            <p:cNvPicPr preferRelativeResize="0"/>
            <p:nvPr/>
          </p:nvPicPr>
          <p:blipFill>
            <a:blip r:embed="rId5">
              <a:alphaModFix/>
            </a:blip>
            <a:stretch>
              <a:fillRect/>
            </a:stretch>
          </p:blipFill>
          <p:spPr>
            <a:xfrm>
              <a:off x="778200" y="2215500"/>
              <a:ext cx="1331400" cy="1331400"/>
            </a:xfrm>
            <a:prstGeom prst="rect">
              <a:avLst/>
            </a:prstGeom>
            <a:noFill/>
            <a:ln>
              <a:noFill/>
            </a:ln>
          </p:spPr>
        </p:pic>
      </p:grpSp>
      <p:grpSp>
        <p:nvGrpSpPr>
          <p:cNvPr id="7550" name="Google Shape;7550;p538"/>
          <p:cNvGrpSpPr/>
          <p:nvPr/>
        </p:nvGrpSpPr>
        <p:grpSpPr>
          <a:xfrm>
            <a:off x="3700832" y="2242726"/>
            <a:ext cx="1889153" cy="2514237"/>
            <a:chOff x="2720800" y="2215500"/>
            <a:chExt cx="1416900" cy="1885725"/>
          </a:xfrm>
        </p:grpSpPr>
        <p:sp>
          <p:nvSpPr>
            <p:cNvPr id="7551" name="Google Shape;7551;p538"/>
            <p:cNvSpPr txBox="1"/>
            <p:nvPr/>
          </p:nvSpPr>
          <p:spPr>
            <a:xfrm>
              <a:off x="2803450" y="3659025"/>
              <a:ext cx="1268100" cy="442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u="sng">
                  <a:solidFill>
                    <a:schemeClr val="hlink"/>
                  </a:solidFill>
                  <a:hlinkClick r:id="rId6"/>
                </a:rPr>
                <a:t>Eclipse</a:t>
              </a:r>
              <a:endParaRPr sz="1900"/>
            </a:p>
          </p:txBody>
        </p:sp>
        <p:pic>
          <p:nvPicPr>
            <p:cNvPr id="7552" name="Google Shape;7552;p538"/>
            <p:cNvPicPr preferRelativeResize="0"/>
            <p:nvPr/>
          </p:nvPicPr>
          <p:blipFill rotWithShape="1">
            <a:blip r:embed="rId7">
              <a:alphaModFix/>
            </a:blip>
            <a:srcRect b="22651" l="20545" r="20902" t="22327"/>
            <a:stretch/>
          </p:blipFill>
          <p:spPr>
            <a:xfrm>
              <a:off x="2720800" y="2215500"/>
              <a:ext cx="1416900" cy="1331400"/>
            </a:xfrm>
            <a:prstGeom prst="rect">
              <a:avLst/>
            </a:prstGeom>
            <a:noFill/>
            <a:ln>
              <a:noFill/>
            </a:ln>
          </p:spPr>
        </p:pic>
      </p:grpSp>
      <p:grpSp>
        <p:nvGrpSpPr>
          <p:cNvPr id="7553" name="Google Shape;7553;p538"/>
          <p:cNvGrpSpPr/>
          <p:nvPr/>
        </p:nvGrpSpPr>
        <p:grpSpPr>
          <a:xfrm>
            <a:off x="6274893" y="2242726"/>
            <a:ext cx="2366741" cy="2618235"/>
            <a:chOff x="4538625" y="2215500"/>
            <a:chExt cx="1775100" cy="1963725"/>
          </a:xfrm>
        </p:grpSpPr>
        <p:sp>
          <p:nvSpPr>
            <p:cNvPr id="7554" name="Google Shape;7554;p538"/>
            <p:cNvSpPr txBox="1"/>
            <p:nvPr/>
          </p:nvSpPr>
          <p:spPr>
            <a:xfrm>
              <a:off x="4792125" y="3659025"/>
              <a:ext cx="1268100" cy="520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u="sng">
                  <a:solidFill>
                    <a:schemeClr val="hlink"/>
                  </a:solidFill>
                  <a:hlinkClick r:id="rId8"/>
                </a:rPr>
                <a:t>IntelliJ</a:t>
              </a:r>
              <a:endParaRPr sz="1900"/>
            </a:p>
          </p:txBody>
        </p:sp>
        <p:pic>
          <p:nvPicPr>
            <p:cNvPr id="7555" name="Google Shape;7555;p538"/>
            <p:cNvPicPr preferRelativeResize="0"/>
            <p:nvPr/>
          </p:nvPicPr>
          <p:blipFill>
            <a:blip r:embed="rId9">
              <a:alphaModFix/>
            </a:blip>
            <a:stretch>
              <a:fillRect/>
            </a:stretch>
          </p:blipFill>
          <p:spPr>
            <a:xfrm>
              <a:off x="4538625" y="2215500"/>
              <a:ext cx="1775100" cy="1331400"/>
            </a:xfrm>
            <a:prstGeom prst="rect">
              <a:avLst/>
            </a:prstGeom>
            <a:noFill/>
            <a:ln>
              <a:noFill/>
            </a:ln>
          </p:spPr>
        </p:pic>
      </p:grpSp>
      <p:grpSp>
        <p:nvGrpSpPr>
          <p:cNvPr id="7556" name="Google Shape;7556;p538"/>
          <p:cNvGrpSpPr/>
          <p:nvPr/>
        </p:nvGrpSpPr>
        <p:grpSpPr>
          <a:xfrm>
            <a:off x="9326539" y="2184511"/>
            <a:ext cx="2091148" cy="2955243"/>
            <a:chOff x="6842675" y="2171838"/>
            <a:chExt cx="1568400" cy="2216488"/>
          </a:xfrm>
        </p:grpSpPr>
        <p:sp>
          <p:nvSpPr>
            <p:cNvPr id="7557" name="Google Shape;7557;p538"/>
            <p:cNvSpPr txBox="1"/>
            <p:nvPr/>
          </p:nvSpPr>
          <p:spPr>
            <a:xfrm>
              <a:off x="6842675" y="3659025"/>
              <a:ext cx="1568400" cy="729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u="sng">
                  <a:solidFill>
                    <a:schemeClr val="hlink"/>
                  </a:solidFill>
                  <a:hlinkClick r:id="rId10"/>
                </a:rPr>
                <a:t>che.openshift.io</a:t>
              </a:r>
              <a:endParaRPr sz="1900"/>
            </a:p>
          </p:txBody>
        </p:sp>
        <p:pic>
          <p:nvPicPr>
            <p:cNvPr id="7558" name="Google Shape;7558;p538"/>
            <p:cNvPicPr preferRelativeResize="0"/>
            <p:nvPr/>
          </p:nvPicPr>
          <p:blipFill rotWithShape="1">
            <a:blip r:embed="rId11">
              <a:alphaModFix/>
            </a:blip>
            <a:srcRect b="11931" l="32868" r="32620" t="12166"/>
            <a:stretch/>
          </p:blipFill>
          <p:spPr>
            <a:xfrm>
              <a:off x="7016675" y="2171838"/>
              <a:ext cx="1220400" cy="14091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62" name="Shape 7562"/>
        <p:cNvGrpSpPr/>
        <p:nvPr/>
      </p:nvGrpSpPr>
      <p:grpSpPr>
        <a:xfrm>
          <a:off x="0" y="0"/>
          <a:ext cx="0" cy="0"/>
          <a:chOff x="0" y="0"/>
          <a:chExt cx="0" cy="0"/>
        </a:xfrm>
      </p:grpSpPr>
      <p:sp>
        <p:nvSpPr>
          <p:cNvPr id="7563" name="Google Shape;7563;p53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00">
                <a:latin typeface="Red Hat Text"/>
                <a:ea typeface="Red Hat Text"/>
                <a:cs typeface="Red Hat Text"/>
                <a:sym typeface="Red Hat Text"/>
              </a:rPr>
              <a:t>Quarkus Fundamentals</a:t>
            </a:r>
            <a:endParaRPr/>
          </a:p>
        </p:txBody>
      </p:sp>
      <p:sp>
        <p:nvSpPr>
          <p:cNvPr id="7564" name="Google Shape;7564;p539"/>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a:t>Innovative Quarkus Frameworks</a:t>
            </a:r>
            <a:endParaRPr/>
          </a:p>
        </p:txBody>
      </p:sp>
      <p:sp>
        <p:nvSpPr>
          <p:cNvPr id="7565" name="Google Shape;7565;p5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566" name="Google Shape;7566;p539"/>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SzPts val="1600"/>
              <a:buNone/>
            </a:pPr>
            <a:r>
              <a:rPr lang="en"/>
              <a:t>Standardization first requires innovation</a:t>
            </a:r>
            <a:endParaRPr/>
          </a:p>
        </p:txBody>
      </p:sp>
      <p:sp>
        <p:nvSpPr>
          <p:cNvPr id="7567" name="Google Shape;7567;p539"/>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7568" name="Google Shape;7568;p539"/>
          <p:cNvSpPr txBox="1"/>
          <p:nvPr>
            <p:ph idx="4" type="body"/>
          </p:nvPr>
        </p:nvSpPr>
        <p:spPr>
          <a:xfrm>
            <a:off x="2590800" y="1981200"/>
            <a:ext cx="7315200" cy="3657600"/>
          </a:xfrm>
          <a:prstGeom prst="rect">
            <a:avLst/>
          </a:prstGeom>
          <a:noFill/>
          <a:ln>
            <a:noFill/>
          </a:ln>
        </p:spPr>
        <p:txBody>
          <a:bodyPr anchorCtr="0" anchor="t" bIns="0" lIns="0" spcFirstLastPara="1" rIns="0" wrap="square" tIns="0">
            <a:noAutofit/>
          </a:bodyPr>
          <a:lstStyle/>
          <a:p>
            <a:pPr indent="-317500" lvl="0" marL="457200" rtl="0" algn="l">
              <a:lnSpc>
                <a:spcPct val="140000"/>
              </a:lnSpc>
              <a:spcBef>
                <a:spcPts val="1000"/>
              </a:spcBef>
              <a:spcAft>
                <a:spcPts val="0"/>
              </a:spcAft>
              <a:buSzPts val="1400"/>
              <a:buChar char="▸"/>
            </a:pPr>
            <a:r>
              <a:rPr b="1" lang="en"/>
              <a:t>Hibernate ORM with Panache</a:t>
            </a:r>
            <a:br>
              <a:rPr lang="en"/>
            </a:br>
            <a:r>
              <a:rPr lang="en"/>
              <a:t>Ease-of-use layer on Hibernate and JPA</a:t>
            </a:r>
            <a:br>
              <a:rPr lang="en"/>
            </a:br>
            <a:endParaRPr/>
          </a:p>
          <a:p>
            <a:pPr indent="-317500" lvl="0" marL="457200" rtl="0" algn="l">
              <a:lnSpc>
                <a:spcPct val="140000"/>
              </a:lnSpc>
              <a:spcBef>
                <a:spcPts val="0"/>
              </a:spcBef>
              <a:spcAft>
                <a:spcPts val="0"/>
              </a:spcAft>
              <a:buSzPts val="1400"/>
              <a:buChar char="▸"/>
            </a:pPr>
            <a:r>
              <a:rPr b="1" lang="en"/>
              <a:t>Funqy</a:t>
            </a:r>
            <a:br>
              <a:rPr lang="en"/>
            </a:br>
            <a:r>
              <a:rPr lang="en"/>
              <a:t>Java API to write Functions deployable to various FaaS environments</a:t>
            </a:r>
            <a:br>
              <a:rPr lang="en"/>
            </a:br>
            <a:endParaRPr/>
          </a:p>
          <a:p>
            <a:pPr indent="-317500" lvl="0" marL="457200" rtl="0" algn="l">
              <a:lnSpc>
                <a:spcPct val="140000"/>
              </a:lnSpc>
              <a:spcBef>
                <a:spcPts val="0"/>
              </a:spcBef>
              <a:spcAft>
                <a:spcPts val="0"/>
              </a:spcAft>
              <a:buSzPts val="1400"/>
              <a:buChar char="▸"/>
            </a:pPr>
            <a:r>
              <a:rPr b="1" lang="en"/>
              <a:t>Mutiny</a:t>
            </a:r>
            <a:br>
              <a:rPr lang="en"/>
            </a:br>
            <a:r>
              <a:rPr lang="en"/>
              <a:t>Express and compose asynchronous actions</a:t>
            </a:r>
            <a:br>
              <a:rPr lang="en"/>
            </a:br>
            <a:endParaRPr/>
          </a:p>
          <a:p>
            <a:pPr indent="-317500" lvl="0" marL="457200" rtl="0" algn="l">
              <a:lnSpc>
                <a:spcPct val="140000"/>
              </a:lnSpc>
              <a:spcBef>
                <a:spcPts val="0"/>
              </a:spcBef>
              <a:spcAft>
                <a:spcPts val="0"/>
              </a:spcAft>
              <a:buSzPts val="1400"/>
              <a:buChar char="▸"/>
            </a:pPr>
            <a:r>
              <a:rPr b="1" lang="en"/>
              <a:t>RESTeasy Reactive</a:t>
            </a:r>
            <a:br>
              <a:rPr lang="en"/>
            </a:br>
            <a:r>
              <a:rPr lang="en"/>
              <a:t>Asynchronous JAX-RS APIs</a:t>
            </a:r>
            <a:br>
              <a:rPr lang="en"/>
            </a:br>
            <a:endParaRPr/>
          </a:p>
          <a:p>
            <a:pPr indent="-317500" lvl="0" marL="457200" rtl="0" algn="l">
              <a:lnSpc>
                <a:spcPct val="140000"/>
              </a:lnSpc>
              <a:spcBef>
                <a:spcPts val="0"/>
              </a:spcBef>
              <a:spcAft>
                <a:spcPts val="0"/>
              </a:spcAft>
              <a:buSzPts val="1400"/>
              <a:buChar char="▸"/>
            </a:pPr>
            <a:r>
              <a:rPr b="1" lang="en"/>
              <a:t>Qute</a:t>
            </a:r>
            <a:br>
              <a:rPr lang="en"/>
            </a:br>
            <a:r>
              <a:rPr lang="en"/>
              <a:t>Server-side template engine</a:t>
            </a:r>
            <a:br>
              <a:rPr lang="en"/>
            </a:b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72" name="Shape 7572"/>
        <p:cNvGrpSpPr/>
        <p:nvPr/>
      </p:nvGrpSpPr>
      <p:grpSpPr>
        <a:xfrm>
          <a:off x="0" y="0"/>
          <a:ext cx="0" cy="0"/>
          <a:chOff x="0" y="0"/>
          <a:chExt cx="0" cy="0"/>
        </a:xfrm>
      </p:grpSpPr>
      <p:sp>
        <p:nvSpPr>
          <p:cNvPr id="7573" name="Google Shape;7573;p54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00">
                <a:latin typeface="Red Hat Text"/>
                <a:ea typeface="Red Hat Text"/>
                <a:cs typeface="Red Hat Text"/>
                <a:sym typeface="Red Hat Text"/>
              </a:rPr>
              <a:t>Quarkus Fundamentals</a:t>
            </a:r>
            <a:endParaRPr/>
          </a:p>
        </p:txBody>
      </p:sp>
      <p:sp>
        <p:nvSpPr>
          <p:cNvPr id="7574" name="Google Shape;7574;p540"/>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a:t>Kubernetes Native</a:t>
            </a:r>
            <a:endParaRPr/>
          </a:p>
        </p:txBody>
      </p:sp>
      <p:sp>
        <p:nvSpPr>
          <p:cNvPr id="7575" name="Google Shape;7575;p5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576" name="Google Shape;7576;p540"/>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SzPts val="1600"/>
              <a:buNone/>
            </a:pPr>
            <a:r>
              <a:rPr lang="en"/>
              <a:t>Quarkus Top-10 Kubernetes Features</a:t>
            </a:r>
            <a:endParaRPr/>
          </a:p>
        </p:txBody>
      </p:sp>
      <p:sp>
        <p:nvSpPr>
          <p:cNvPr id="7577" name="Google Shape;7577;p540"/>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7578" name="Google Shape;7578;p540"/>
          <p:cNvSpPr txBox="1"/>
          <p:nvPr>
            <p:ph idx="4" type="body"/>
          </p:nvPr>
        </p:nvSpPr>
        <p:spPr>
          <a:xfrm>
            <a:off x="1600200" y="2286000"/>
            <a:ext cx="3657600" cy="3227400"/>
          </a:xfrm>
          <a:prstGeom prst="rect">
            <a:avLst/>
          </a:prstGeom>
          <a:noFill/>
          <a:ln>
            <a:noFill/>
          </a:ln>
        </p:spPr>
        <p:txBody>
          <a:bodyPr anchorCtr="0" anchor="t" bIns="0" lIns="0" spcFirstLastPara="1" rIns="0" wrap="square" tIns="0">
            <a:noAutofit/>
          </a:bodyPr>
          <a:lstStyle/>
          <a:p>
            <a:pPr indent="-317500" lvl="0" marL="457200" rtl="0" algn="l">
              <a:lnSpc>
                <a:spcPct val="140000"/>
              </a:lnSpc>
              <a:spcBef>
                <a:spcPts val="1000"/>
              </a:spcBef>
              <a:spcAft>
                <a:spcPts val="0"/>
              </a:spcAft>
              <a:buSzPts val="1400"/>
              <a:buChar char="▸"/>
            </a:pPr>
            <a:r>
              <a:rPr lang="en"/>
              <a:t>One-step Kubernetes deployment</a:t>
            </a:r>
            <a:br>
              <a:rPr lang="en"/>
            </a:br>
            <a:endParaRPr/>
          </a:p>
          <a:p>
            <a:pPr indent="-317500" lvl="0" marL="457200" rtl="0" algn="l">
              <a:lnSpc>
                <a:spcPct val="140000"/>
              </a:lnSpc>
              <a:spcBef>
                <a:spcPts val="0"/>
              </a:spcBef>
              <a:spcAft>
                <a:spcPts val="0"/>
              </a:spcAft>
              <a:buSzPts val="1400"/>
              <a:buChar char="▸"/>
            </a:pPr>
            <a:r>
              <a:rPr lang="en"/>
              <a:t>Remote live-coding in Kubernetes</a:t>
            </a:r>
            <a:br>
              <a:rPr lang="en"/>
            </a:br>
            <a:endParaRPr/>
          </a:p>
          <a:p>
            <a:pPr indent="-317500" lvl="0" marL="457200" rtl="0" algn="l">
              <a:lnSpc>
                <a:spcPct val="140000"/>
              </a:lnSpc>
              <a:spcBef>
                <a:spcPts val="0"/>
              </a:spcBef>
              <a:spcAft>
                <a:spcPts val="0"/>
              </a:spcAft>
              <a:buSzPts val="1400"/>
              <a:buChar char="▸"/>
            </a:pPr>
            <a:r>
              <a:rPr lang="en"/>
              <a:t>Direct ConfigMap and Secrets access</a:t>
            </a:r>
            <a:br>
              <a:rPr lang="en"/>
            </a:br>
            <a:endParaRPr/>
          </a:p>
          <a:p>
            <a:pPr indent="-317500" lvl="0" marL="457200" rtl="0" algn="l">
              <a:lnSpc>
                <a:spcPct val="140000"/>
              </a:lnSpc>
              <a:spcBef>
                <a:spcPts val="0"/>
              </a:spcBef>
              <a:spcAft>
                <a:spcPts val="0"/>
              </a:spcAft>
              <a:buSzPts val="1400"/>
              <a:buChar char="▸"/>
            </a:pPr>
            <a:r>
              <a:rPr lang="en"/>
              <a:t>Health endpoints</a:t>
            </a:r>
            <a:br>
              <a:rPr lang="en"/>
            </a:br>
            <a:endParaRPr/>
          </a:p>
          <a:p>
            <a:pPr indent="-317500" lvl="0" marL="457200" rtl="0" algn="l">
              <a:lnSpc>
                <a:spcPct val="140000"/>
              </a:lnSpc>
              <a:spcBef>
                <a:spcPts val="0"/>
              </a:spcBef>
              <a:spcAft>
                <a:spcPts val="0"/>
              </a:spcAft>
              <a:buSzPts val="1400"/>
              <a:buChar char="▸"/>
            </a:pPr>
            <a:r>
              <a:rPr lang="en"/>
              <a:t>Kubernetes Client API</a:t>
            </a:r>
            <a:br>
              <a:rPr lang="en"/>
            </a:br>
            <a:endParaRPr/>
          </a:p>
        </p:txBody>
      </p:sp>
      <p:sp>
        <p:nvSpPr>
          <p:cNvPr id="7579" name="Google Shape;7579;p540"/>
          <p:cNvSpPr txBox="1"/>
          <p:nvPr>
            <p:ph idx="4" type="body"/>
          </p:nvPr>
        </p:nvSpPr>
        <p:spPr>
          <a:xfrm>
            <a:off x="6324600" y="2286000"/>
            <a:ext cx="3657600" cy="3227400"/>
          </a:xfrm>
          <a:prstGeom prst="rect">
            <a:avLst/>
          </a:prstGeom>
          <a:noFill/>
          <a:ln>
            <a:noFill/>
          </a:ln>
        </p:spPr>
        <p:txBody>
          <a:bodyPr anchorCtr="0" anchor="t" bIns="0" lIns="0" spcFirstLastPara="1" rIns="0" wrap="square" tIns="0">
            <a:noAutofit/>
          </a:bodyPr>
          <a:lstStyle/>
          <a:p>
            <a:pPr indent="-317500" lvl="0" marL="457200" rtl="0" algn="l">
              <a:lnSpc>
                <a:spcPct val="140000"/>
              </a:lnSpc>
              <a:spcBef>
                <a:spcPts val="1000"/>
              </a:spcBef>
              <a:spcAft>
                <a:spcPts val="0"/>
              </a:spcAft>
              <a:buSzPts val="1400"/>
              <a:buChar char="▸"/>
            </a:pPr>
            <a:r>
              <a:rPr lang="en"/>
              <a:t>OpenMetrics support</a:t>
            </a:r>
            <a:br>
              <a:rPr lang="en"/>
            </a:br>
            <a:endParaRPr/>
          </a:p>
          <a:p>
            <a:pPr indent="-317500" lvl="0" marL="457200" rtl="0" algn="l">
              <a:lnSpc>
                <a:spcPct val="140000"/>
              </a:lnSpc>
              <a:spcBef>
                <a:spcPts val="0"/>
              </a:spcBef>
              <a:spcAft>
                <a:spcPts val="0"/>
              </a:spcAft>
              <a:buSzPts val="1400"/>
              <a:buChar char="▸"/>
            </a:pPr>
            <a:r>
              <a:rPr lang="en"/>
              <a:t>OpenTracing support</a:t>
            </a:r>
            <a:br>
              <a:rPr lang="en"/>
            </a:br>
            <a:endParaRPr/>
          </a:p>
          <a:p>
            <a:pPr indent="-317500" lvl="0" marL="457200" rtl="0" algn="l">
              <a:lnSpc>
                <a:spcPct val="140000"/>
              </a:lnSpc>
              <a:spcBef>
                <a:spcPts val="0"/>
              </a:spcBef>
              <a:spcAft>
                <a:spcPts val="0"/>
              </a:spcAft>
              <a:buSzPts val="1400"/>
              <a:buChar char="▸"/>
            </a:pPr>
            <a:r>
              <a:rPr lang="en"/>
              <a:t>One-step KNative deployment</a:t>
            </a:r>
            <a:br>
              <a:rPr lang="en"/>
            </a:br>
            <a:endParaRPr/>
          </a:p>
          <a:p>
            <a:pPr indent="-317500" lvl="0" marL="457200" rtl="0" algn="l">
              <a:lnSpc>
                <a:spcPct val="140000"/>
              </a:lnSpc>
              <a:spcBef>
                <a:spcPts val="0"/>
              </a:spcBef>
              <a:spcAft>
                <a:spcPts val="0"/>
              </a:spcAft>
              <a:buSzPts val="1400"/>
              <a:buChar char="▸"/>
            </a:pPr>
            <a:r>
              <a:rPr lang="en"/>
              <a:t>Functions-as-a-Service with Funqy</a:t>
            </a:r>
            <a:br>
              <a:rPr lang="en"/>
            </a:br>
            <a:endParaRPr/>
          </a:p>
          <a:p>
            <a:pPr indent="-317500" lvl="0" marL="457200" rtl="0" algn="l">
              <a:lnSpc>
                <a:spcPct val="140000"/>
              </a:lnSpc>
              <a:spcBef>
                <a:spcPts val="0"/>
              </a:spcBef>
              <a:spcAft>
                <a:spcPts val="0"/>
              </a:spcAft>
              <a:buSzPts val="1400"/>
              <a:buChar char="▸"/>
            </a:pPr>
            <a:r>
              <a:rPr lang="en"/>
              <a:t>Fast startup and low-memory usage</a:t>
            </a:r>
            <a:br>
              <a:rPr lang="en"/>
            </a:b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0" name="Shape 6230"/>
        <p:cNvGrpSpPr/>
        <p:nvPr/>
      </p:nvGrpSpPr>
      <p:grpSpPr>
        <a:xfrm>
          <a:off x="0" y="0"/>
          <a:ext cx="0" cy="0"/>
          <a:chOff x="0" y="0"/>
          <a:chExt cx="0" cy="0"/>
        </a:xfrm>
      </p:grpSpPr>
      <p:sp>
        <p:nvSpPr>
          <p:cNvPr id="6231" name="Google Shape;6231;p50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232" name="Google Shape;6232;p505"/>
          <p:cNvSpPr txBox="1"/>
          <p:nvPr>
            <p:ph type="title"/>
          </p:nvPr>
        </p:nvSpPr>
        <p:spPr>
          <a:xfrm>
            <a:off x="1752600" y="946000"/>
            <a:ext cx="8686800" cy="72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Agenda</a:t>
            </a:r>
            <a:endParaRPr/>
          </a:p>
        </p:txBody>
      </p:sp>
      <p:sp>
        <p:nvSpPr>
          <p:cNvPr id="6233" name="Google Shape;6233;p5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34" name="Google Shape;6234;p505"/>
          <p:cNvSpPr txBox="1"/>
          <p:nvPr>
            <p:ph idx="3" type="body"/>
          </p:nvPr>
        </p:nvSpPr>
        <p:spPr>
          <a:xfrm>
            <a:off x="471975" y="1674425"/>
            <a:ext cx="11215200" cy="43950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Historical Enterprise Java Stack</a:t>
            </a:r>
            <a:endParaRPr/>
          </a:p>
          <a:p>
            <a:pPr indent="-381000" lvl="0" marL="457200" rtl="0" algn="l">
              <a:spcBef>
                <a:spcPts val="0"/>
              </a:spcBef>
              <a:spcAft>
                <a:spcPts val="0"/>
              </a:spcAft>
              <a:buSzPts val="2400"/>
              <a:buChar char="●"/>
            </a:pPr>
            <a:r>
              <a:rPr lang="en"/>
              <a:t>Why Quarkus?</a:t>
            </a:r>
            <a:endParaRPr/>
          </a:p>
          <a:p>
            <a:pPr indent="-381000" lvl="0" marL="457200" rtl="0" algn="l">
              <a:spcBef>
                <a:spcPts val="0"/>
              </a:spcBef>
              <a:spcAft>
                <a:spcPts val="0"/>
              </a:spcAft>
              <a:buSzPts val="2400"/>
              <a:buChar char="●"/>
            </a:pPr>
            <a:r>
              <a:rPr lang="en"/>
              <a:t>Demo: First Quarkus!</a:t>
            </a:r>
            <a:endParaRPr/>
          </a:p>
          <a:p>
            <a:pPr indent="-381000" lvl="0" marL="457200" rtl="0" algn="l">
              <a:spcBef>
                <a:spcPts val="0"/>
              </a:spcBef>
              <a:spcAft>
                <a:spcPts val="0"/>
              </a:spcAft>
              <a:buSzPts val="2400"/>
              <a:buChar char="●"/>
            </a:pPr>
            <a:r>
              <a:rPr lang="en"/>
              <a:t>I’m a Spring developer. Why Quarkus?</a:t>
            </a:r>
            <a:endParaRPr/>
          </a:p>
          <a:p>
            <a:pPr indent="-381000" lvl="0" marL="457200" rtl="0" algn="l">
              <a:spcBef>
                <a:spcPts val="0"/>
              </a:spcBef>
              <a:spcAft>
                <a:spcPts val="0"/>
              </a:spcAft>
              <a:buSzPts val="2400"/>
              <a:buChar char="●"/>
            </a:pPr>
            <a:r>
              <a:rPr lang="en"/>
              <a:t>Demo: Spring Boot on Quarkus: Magic or madness?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83" name="Shape 7583"/>
        <p:cNvGrpSpPr/>
        <p:nvPr/>
      </p:nvGrpSpPr>
      <p:grpSpPr>
        <a:xfrm>
          <a:off x="0" y="0"/>
          <a:ext cx="0" cy="0"/>
          <a:chOff x="0" y="0"/>
          <a:chExt cx="0" cy="0"/>
        </a:xfrm>
      </p:grpSpPr>
      <p:pic>
        <p:nvPicPr>
          <p:cNvPr id="7584" name="Google Shape;7584;p541"/>
          <p:cNvPicPr preferRelativeResize="0"/>
          <p:nvPr/>
        </p:nvPicPr>
        <p:blipFill rotWithShape="1">
          <a:blip r:embed="rId3">
            <a:alphaModFix/>
          </a:blip>
          <a:srcRect b="0" l="0" r="0" t="0"/>
          <a:stretch/>
        </p:blipFill>
        <p:spPr>
          <a:xfrm>
            <a:off x="8410400" y="4066139"/>
            <a:ext cx="3275100" cy="1834056"/>
          </a:xfrm>
          <a:prstGeom prst="rect">
            <a:avLst/>
          </a:prstGeom>
          <a:noFill/>
          <a:ln>
            <a:noFill/>
          </a:ln>
        </p:spPr>
      </p:pic>
      <p:sp>
        <p:nvSpPr>
          <p:cNvPr id="7585" name="Google Shape;7585;p54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SzPts val="1000"/>
              <a:buNone/>
            </a:pPr>
            <a:r>
              <a:rPr lang="en"/>
              <a:t>Quarkus Fundamentals</a:t>
            </a:r>
            <a:endParaRPr/>
          </a:p>
        </p:txBody>
      </p:sp>
      <p:sp>
        <p:nvSpPr>
          <p:cNvPr id="7586" name="Google Shape;7586;p541"/>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a:t>Red Hat  Products Planning to Use Quarkus</a:t>
            </a:r>
            <a:endParaRPr/>
          </a:p>
        </p:txBody>
      </p:sp>
      <p:sp>
        <p:nvSpPr>
          <p:cNvPr id="7587" name="Google Shape;7587;p5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7588" name="Google Shape;7588;p541"/>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pic>
        <p:nvPicPr>
          <p:cNvPr id="7589" name="Google Shape;7589;p541"/>
          <p:cNvPicPr preferRelativeResize="0"/>
          <p:nvPr/>
        </p:nvPicPr>
        <p:blipFill rotWithShape="1">
          <a:blip r:embed="rId4">
            <a:alphaModFix/>
          </a:blip>
          <a:srcRect b="0" l="0" r="0" t="0"/>
          <a:stretch/>
        </p:blipFill>
        <p:spPr>
          <a:xfrm>
            <a:off x="889875" y="2244300"/>
            <a:ext cx="3628000" cy="816300"/>
          </a:xfrm>
          <a:prstGeom prst="rect">
            <a:avLst/>
          </a:prstGeom>
          <a:noFill/>
          <a:ln>
            <a:noFill/>
          </a:ln>
        </p:spPr>
      </p:pic>
      <p:pic>
        <p:nvPicPr>
          <p:cNvPr id="7590" name="Google Shape;7590;p541"/>
          <p:cNvPicPr preferRelativeResize="0"/>
          <p:nvPr/>
        </p:nvPicPr>
        <p:blipFill rotWithShape="1">
          <a:blip r:embed="rId5">
            <a:alphaModFix/>
          </a:blip>
          <a:srcRect b="0" l="0" r="0" t="0"/>
          <a:stretch/>
        </p:blipFill>
        <p:spPr>
          <a:xfrm>
            <a:off x="4621200" y="2244300"/>
            <a:ext cx="2869775" cy="816300"/>
          </a:xfrm>
          <a:prstGeom prst="rect">
            <a:avLst/>
          </a:prstGeom>
          <a:noFill/>
          <a:ln>
            <a:noFill/>
          </a:ln>
        </p:spPr>
      </p:pic>
      <p:pic>
        <p:nvPicPr>
          <p:cNvPr id="7591" name="Google Shape;7591;p541"/>
          <p:cNvPicPr preferRelativeResize="0"/>
          <p:nvPr/>
        </p:nvPicPr>
        <p:blipFill rotWithShape="1">
          <a:blip r:embed="rId6">
            <a:alphaModFix/>
          </a:blip>
          <a:srcRect b="0" l="0" r="0" t="0"/>
          <a:stretch/>
        </p:blipFill>
        <p:spPr>
          <a:xfrm>
            <a:off x="8080225" y="2140437"/>
            <a:ext cx="3147800" cy="871625"/>
          </a:xfrm>
          <a:prstGeom prst="rect">
            <a:avLst/>
          </a:prstGeom>
          <a:noFill/>
          <a:ln>
            <a:noFill/>
          </a:ln>
        </p:spPr>
      </p:pic>
      <p:grpSp>
        <p:nvGrpSpPr>
          <p:cNvPr id="7592" name="Google Shape;7592;p541"/>
          <p:cNvGrpSpPr/>
          <p:nvPr/>
        </p:nvGrpSpPr>
        <p:grpSpPr>
          <a:xfrm>
            <a:off x="657413" y="4615975"/>
            <a:ext cx="3919063" cy="942275"/>
            <a:chOff x="581213" y="4615975"/>
            <a:chExt cx="3919063" cy="942275"/>
          </a:xfrm>
        </p:grpSpPr>
        <p:pic>
          <p:nvPicPr>
            <p:cNvPr id="7593" name="Google Shape;7593;p541"/>
            <p:cNvPicPr preferRelativeResize="0"/>
            <p:nvPr/>
          </p:nvPicPr>
          <p:blipFill rotWithShape="1">
            <a:blip r:embed="rId7">
              <a:alphaModFix/>
            </a:blip>
            <a:srcRect b="0" l="0" r="0" t="0"/>
            <a:stretch/>
          </p:blipFill>
          <p:spPr>
            <a:xfrm>
              <a:off x="581213" y="4615975"/>
              <a:ext cx="3866775" cy="734375"/>
            </a:xfrm>
            <a:prstGeom prst="rect">
              <a:avLst/>
            </a:prstGeom>
            <a:noFill/>
            <a:ln>
              <a:noFill/>
            </a:ln>
          </p:spPr>
        </p:pic>
        <p:sp>
          <p:nvSpPr>
            <p:cNvPr id="7594" name="Google Shape;7594;p541"/>
            <p:cNvSpPr txBox="1"/>
            <p:nvPr/>
          </p:nvSpPr>
          <p:spPr>
            <a:xfrm>
              <a:off x="1225176" y="4988850"/>
              <a:ext cx="3275100" cy="5694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rgbClr val="000000"/>
                  </a:solidFill>
                  <a:latin typeface="Open Sans SemiBold"/>
                  <a:ea typeface="Open Sans SemiBold"/>
                  <a:cs typeface="Open Sans SemiBold"/>
                  <a:sym typeface="Open Sans SemiBold"/>
                </a:rPr>
                <a:t>Single Sign-On</a:t>
              </a:r>
              <a:endParaRPr b="0" i="0" sz="2500" u="none" cap="none" strike="noStrike">
                <a:solidFill>
                  <a:srgbClr val="000000"/>
                </a:solidFill>
                <a:latin typeface="Open Sans SemiBold"/>
                <a:ea typeface="Open Sans SemiBold"/>
                <a:cs typeface="Open Sans SemiBold"/>
                <a:sym typeface="Open Sans SemiBold"/>
              </a:endParaRPr>
            </a:p>
          </p:txBody>
        </p:sp>
      </p:grpSp>
      <p:sp>
        <p:nvSpPr>
          <p:cNvPr id="7595" name="Google Shape;7595;p541"/>
          <p:cNvSpPr/>
          <p:nvPr/>
        </p:nvSpPr>
        <p:spPr>
          <a:xfrm>
            <a:off x="1674900" y="3494750"/>
            <a:ext cx="1299900" cy="7344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6" name="Google Shape;7596;p541"/>
          <p:cNvSpPr/>
          <p:nvPr/>
        </p:nvSpPr>
        <p:spPr>
          <a:xfrm>
            <a:off x="5789700" y="3494750"/>
            <a:ext cx="1299900" cy="7344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7" name="Google Shape;7597;p541"/>
          <p:cNvSpPr/>
          <p:nvPr/>
        </p:nvSpPr>
        <p:spPr>
          <a:xfrm>
            <a:off x="9523500" y="3494750"/>
            <a:ext cx="1299900" cy="7344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98" name="Google Shape;7598;p541"/>
          <p:cNvPicPr preferRelativeResize="0"/>
          <p:nvPr/>
        </p:nvPicPr>
        <p:blipFill rotWithShape="1">
          <a:blip r:embed="rId7">
            <a:alphaModFix/>
          </a:blip>
          <a:srcRect b="0" l="0" r="0" t="0"/>
          <a:stretch/>
        </p:blipFill>
        <p:spPr>
          <a:xfrm>
            <a:off x="4315013" y="4615975"/>
            <a:ext cx="3866775" cy="734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2" name="Shape 7602"/>
        <p:cNvGrpSpPr/>
        <p:nvPr/>
      </p:nvGrpSpPr>
      <p:grpSpPr>
        <a:xfrm>
          <a:off x="0" y="0"/>
          <a:ext cx="0" cy="0"/>
          <a:chOff x="0" y="0"/>
          <a:chExt cx="0" cy="0"/>
        </a:xfrm>
      </p:grpSpPr>
      <p:sp>
        <p:nvSpPr>
          <p:cNvPr id="7603" name="Google Shape;7603;p542"/>
          <p:cNvSpPr txBox="1"/>
          <p:nvPr>
            <p:ph type="title"/>
          </p:nvPr>
        </p:nvSpPr>
        <p:spPr>
          <a:xfrm>
            <a:off x="1796475" y="200000"/>
            <a:ext cx="8686800" cy="9678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2700">
                <a:solidFill>
                  <a:schemeClr val="dk1"/>
                </a:solidFill>
              </a:rPr>
              <a:t>Quarkus Included in Kubernetes &amp; Red Hat OpenShift</a:t>
            </a:r>
            <a:endParaRPr sz="2700">
              <a:solidFill>
                <a:schemeClr val="dk1"/>
              </a:solidFill>
            </a:endParaRPr>
          </a:p>
          <a:p>
            <a:pPr indent="0" lvl="0" marL="0" rtl="0" algn="l">
              <a:spcBef>
                <a:spcPts val="0"/>
              </a:spcBef>
              <a:spcAft>
                <a:spcPts val="0"/>
              </a:spcAft>
              <a:buNone/>
            </a:pPr>
            <a:r>
              <a:t/>
            </a:r>
            <a:endParaRPr/>
          </a:p>
        </p:txBody>
      </p:sp>
      <p:sp>
        <p:nvSpPr>
          <p:cNvPr id="7604" name="Google Shape;7604;p5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7605" name="Google Shape;7605;p542"/>
          <p:cNvSpPr txBox="1"/>
          <p:nvPr/>
        </p:nvSpPr>
        <p:spPr>
          <a:xfrm>
            <a:off x="9130144" y="3328584"/>
            <a:ext cx="2018400" cy="2889900"/>
          </a:xfrm>
          <a:prstGeom prst="rect">
            <a:avLst/>
          </a:prstGeom>
          <a:noFill/>
          <a:ln>
            <a:noFill/>
          </a:ln>
        </p:spPr>
        <p:txBody>
          <a:bodyPr anchorCtr="0" anchor="t" bIns="0" lIns="0" spcFirstLastPara="1" rIns="0" wrap="square" tIns="0">
            <a:noAutofit/>
          </a:bodyPr>
          <a:lstStyle/>
          <a:p>
            <a:pPr indent="-215900" lvl="0" marL="165100" rtl="0" algn="l">
              <a:lnSpc>
                <a:spcPct val="115000"/>
              </a:lnSpc>
              <a:spcBef>
                <a:spcPts val="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Identical support scope vs. Runtimes</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Support for 3.11, latest 4.x</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Fully supported during OpenShift EUS lifecycle</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OCP, OSD, ARO, etc</a:t>
            </a:r>
            <a:endParaRPr sz="1500">
              <a:latin typeface="Red Hat Display"/>
              <a:ea typeface="Red Hat Display"/>
              <a:cs typeface="Red Hat Display"/>
              <a:sym typeface="Red Hat Display"/>
            </a:endParaRPr>
          </a:p>
          <a:p>
            <a:pPr indent="0" lvl="0" marL="0" rtl="0" algn="l">
              <a:lnSpc>
                <a:spcPct val="115000"/>
              </a:lnSpc>
              <a:spcBef>
                <a:spcPts val="800"/>
              </a:spcBef>
              <a:spcAft>
                <a:spcPts val="800"/>
              </a:spcAft>
              <a:buNone/>
            </a:pPr>
            <a:r>
              <a:t/>
            </a:r>
            <a:endParaRPr sz="1500">
              <a:latin typeface="Red Hat Display"/>
              <a:ea typeface="Red Hat Display"/>
              <a:cs typeface="Red Hat Display"/>
              <a:sym typeface="Red Hat Display"/>
            </a:endParaRPr>
          </a:p>
        </p:txBody>
      </p:sp>
      <p:sp>
        <p:nvSpPr>
          <p:cNvPr id="7606" name="Google Shape;7606;p542"/>
          <p:cNvSpPr txBox="1"/>
          <p:nvPr/>
        </p:nvSpPr>
        <p:spPr>
          <a:xfrm>
            <a:off x="960477" y="3328584"/>
            <a:ext cx="2383500" cy="3327600"/>
          </a:xfrm>
          <a:prstGeom prst="rect">
            <a:avLst/>
          </a:prstGeom>
          <a:noFill/>
          <a:ln>
            <a:noFill/>
          </a:ln>
        </p:spPr>
        <p:txBody>
          <a:bodyPr anchorCtr="0" anchor="t" bIns="0" lIns="0" spcFirstLastPara="1" rIns="0" wrap="square" tIns="0">
            <a:noAutofit/>
          </a:bodyPr>
          <a:lstStyle/>
          <a:p>
            <a:pPr indent="-215900" lvl="0" marL="165100" rtl="0" algn="l">
              <a:lnSpc>
                <a:spcPct val="115000"/>
              </a:lnSpc>
              <a:spcBef>
                <a:spcPts val="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Includes OpenShift developer extensions </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Simplified deployment of JVM and Native mode applications</a:t>
            </a:r>
            <a:endParaRPr sz="1500">
              <a:solidFill>
                <a:srgbClr val="000000"/>
              </a:solidFill>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Includes support for ConfigMap/Secrets volume mounts</a:t>
            </a:r>
            <a:endParaRPr sz="1500">
              <a:solidFill>
                <a:srgbClr val="000000"/>
              </a:solidFill>
              <a:latin typeface="Red Hat Display"/>
              <a:ea typeface="Red Hat Display"/>
              <a:cs typeface="Red Hat Display"/>
              <a:sym typeface="Red Hat Display"/>
            </a:endParaRPr>
          </a:p>
          <a:p>
            <a:pPr indent="0" lvl="0" marL="0" rtl="0" algn="l">
              <a:lnSpc>
                <a:spcPct val="115000"/>
              </a:lnSpc>
              <a:spcBef>
                <a:spcPts val="800"/>
              </a:spcBef>
              <a:spcAft>
                <a:spcPts val="0"/>
              </a:spcAft>
              <a:buNone/>
            </a:pPr>
            <a:r>
              <a:t/>
            </a:r>
            <a:endParaRPr sz="1500">
              <a:latin typeface="Red Hat Text"/>
              <a:ea typeface="Red Hat Text"/>
              <a:cs typeface="Red Hat Text"/>
              <a:sym typeface="Red Hat Text"/>
            </a:endParaRPr>
          </a:p>
        </p:txBody>
      </p:sp>
      <p:sp>
        <p:nvSpPr>
          <p:cNvPr id="7607" name="Google Shape;7607;p542"/>
          <p:cNvSpPr txBox="1"/>
          <p:nvPr/>
        </p:nvSpPr>
        <p:spPr>
          <a:xfrm>
            <a:off x="885050" y="2786150"/>
            <a:ext cx="23835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1600">
                <a:solidFill>
                  <a:srgbClr val="FF0000"/>
                </a:solidFill>
                <a:latin typeface="Red Hat Text Medium"/>
                <a:ea typeface="Red Hat Text Medium"/>
                <a:cs typeface="Red Hat Text Medium"/>
                <a:sym typeface="Red Hat Text Medium"/>
              </a:rPr>
              <a:t>Single Step Deployment</a:t>
            </a:r>
            <a:endParaRPr sz="1600">
              <a:solidFill>
                <a:srgbClr val="FF0000"/>
              </a:solidFill>
              <a:latin typeface="Red Hat Text Medium"/>
              <a:ea typeface="Red Hat Text Medium"/>
              <a:cs typeface="Red Hat Text Medium"/>
              <a:sym typeface="Red Hat Text Medium"/>
            </a:endParaRPr>
          </a:p>
        </p:txBody>
      </p:sp>
      <p:sp>
        <p:nvSpPr>
          <p:cNvPr id="7608" name="Google Shape;7608;p542"/>
          <p:cNvSpPr txBox="1"/>
          <p:nvPr/>
        </p:nvSpPr>
        <p:spPr>
          <a:xfrm>
            <a:off x="9025200" y="2771319"/>
            <a:ext cx="23835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1600">
                <a:solidFill>
                  <a:srgbClr val="FF0000"/>
                </a:solidFill>
                <a:latin typeface="Red Hat Text Medium"/>
                <a:ea typeface="Red Hat Text Medium"/>
                <a:cs typeface="Red Hat Text Medium"/>
                <a:sym typeface="Red Hat Text Medium"/>
              </a:rPr>
              <a:t>Support Lifecycle </a:t>
            </a:r>
            <a:endParaRPr sz="1600">
              <a:solidFill>
                <a:srgbClr val="FF0000"/>
              </a:solidFill>
              <a:latin typeface="Red Hat Text Medium"/>
              <a:ea typeface="Red Hat Text Medium"/>
              <a:cs typeface="Red Hat Text Medium"/>
              <a:sym typeface="Red Hat Text Medium"/>
            </a:endParaRPr>
          </a:p>
        </p:txBody>
      </p:sp>
      <p:sp>
        <p:nvSpPr>
          <p:cNvPr id="7609" name="Google Shape;7609;p542"/>
          <p:cNvSpPr txBox="1"/>
          <p:nvPr/>
        </p:nvSpPr>
        <p:spPr>
          <a:xfrm>
            <a:off x="6414777" y="3328584"/>
            <a:ext cx="2018400" cy="2581200"/>
          </a:xfrm>
          <a:prstGeom prst="rect">
            <a:avLst/>
          </a:prstGeom>
          <a:noFill/>
          <a:ln>
            <a:noFill/>
          </a:ln>
        </p:spPr>
        <p:txBody>
          <a:bodyPr anchorCtr="0" anchor="t" bIns="0" lIns="0" spcFirstLastPara="1" rIns="0" wrap="square" tIns="0">
            <a:noAutofit/>
          </a:bodyPr>
          <a:lstStyle/>
          <a:p>
            <a:pPr indent="-215900" lvl="0" marL="165100" rtl="0" algn="l">
              <a:lnSpc>
                <a:spcPct val="115000"/>
              </a:lnSpc>
              <a:spcBef>
                <a:spcPts val="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CodeReady Workspaces plugin </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Scaffold new projects</a:t>
            </a:r>
            <a:endParaRPr sz="1500">
              <a:solidFill>
                <a:srgbClr val="000000"/>
              </a:solidFill>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Code completion</a:t>
            </a:r>
            <a:endParaRPr sz="1500">
              <a:solidFill>
                <a:srgbClr val="000000"/>
              </a:solidFill>
              <a:latin typeface="Red Hat Display"/>
              <a:ea typeface="Red Hat Display"/>
              <a:cs typeface="Red Hat Display"/>
              <a:sym typeface="Red Hat Display"/>
            </a:endParaRPr>
          </a:p>
          <a:p>
            <a:pPr indent="-209550" lvl="0" marL="165100" rtl="0" algn="l">
              <a:lnSpc>
                <a:spcPct val="115000"/>
              </a:lnSpc>
              <a:spcBef>
                <a:spcPts val="800"/>
              </a:spcBef>
              <a:spcAft>
                <a:spcPts val="0"/>
              </a:spcAft>
              <a:buClr>
                <a:srgbClr val="EE0000"/>
              </a:buClr>
              <a:buSzPts val="1500"/>
              <a:buFont typeface="Red Hat Display"/>
              <a:buChar char="●"/>
            </a:pPr>
            <a:r>
              <a:rPr lang="en" sz="1500">
                <a:latin typeface="Red Hat Display"/>
                <a:ea typeface="Red Hat Display"/>
                <a:cs typeface="Red Hat Display"/>
                <a:sym typeface="Red Hat Display"/>
              </a:rPr>
              <a:t>Live Coding</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80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Quarkus-specific </a:t>
            </a:r>
            <a:r>
              <a:rPr lang="en" sz="1500">
                <a:latin typeface="Red Hat Display"/>
                <a:ea typeface="Red Hat Display"/>
                <a:cs typeface="Red Hat Display"/>
                <a:sym typeface="Red Hat Display"/>
              </a:rPr>
              <a:t>API suggestions &amp; </a:t>
            </a:r>
            <a:r>
              <a:rPr lang="en" sz="1500">
                <a:solidFill>
                  <a:srgbClr val="000000"/>
                </a:solidFill>
                <a:latin typeface="Red Hat Display"/>
                <a:ea typeface="Red Hat Display"/>
                <a:cs typeface="Red Hat Display"/>
                <a:sym typeface="Red Hat Display"/>
              </a:rPr>
              <a:t> snippets</a:t>
            </a:r>
            <a:endParaRPr sz="1500">
              <a:latin typeface="Red Hat Display"/>
              <a:ea typeface="Red Hat Display"/>
              <a:cs typeface="Red Hat Display"/>
              <a:sym typeface="Red Hat Display"/>
            </a:endParaRPr>
          </a:p>
        </p:txBody>
      </p:sp>
      <p:sp>
        <p:nvSpPr>
          <p:cNvPr id="7610" name="Google Shape;7610;p542"/>
          <p:cNvSpPr txBox="1"/>
          <p:nvPr/>
        </p:nvSpPr>
        <p:spPr>
          <a:xfrm>
            <a:off x="6650483" y="2786150"/>
            <a:ext cx="2383500" cy="3792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1600">
                <a:solidFill>
                  <a:srgbClr val="FF0000"/>
                </a:solidFill>
                <a:latin typeface="Red Hat Text Medium"/>
                <a:ea typeface="Red Hat Text Medium"/>
                <a:cs typeface="Red Hat Text Medium"/>
                <a:sym typeface="Red Hat Text Medium"/>
              </a:rPr>
              <a:t>IDE Integration </a:t>
            </a:r>
            <a:endParaRPr sz="1600">
              <a:solidFill>
                <a:srgbClr val="FF0000"/>
              </a:solidFill>
              <a:latin typeface="Red Hat Text Medium"/>
              <a:ea typeface="Red Hat Text Medium"/>
              <a:cs typeface="Red Hat Text Medium"/>
              <a:sym typeface="Red Hat Text Medium"/>
            </a:endParaRPr>
          </a:p>
        </p:txBody>
      </p:sp>
      <p:sp>
        <p:nvSpPr>
          <p:cNvPr id="7611" name="Google Shape;7611;p542"/>
          <p:cNvSpPr txBox="1"/>
          <p:nvPr/>
        </p:nvSpPr>
        <p:spPr>
          <a:xfrm>
            <a:off x="3619400" y="3328575"/>
            <a:ext cx="2383500" cy="2362500"/>
          </a:xfrm>
          <a:prstGeom prst="rect">
            <a:avLst/>
          </a:prstGeom>
          <a:noFill/>
          <a:ln>
            <a:noFill/>
          </a:ln>
        </p:spPr>
        <p:txBody>
          <a:bodyPr anchorCtr="0" anchor="t" bIns="0" lIns="0" spcFirstLastPara="1" rIns="0" wrap="square" tIns="0">
            <a:noAutofit/>
          </a:bodyPr>
          <a:lstStyle/>
          <a:p>
            <a:pPr indent="-152400" lvl="0" marL="165100" rtl="0" algn="l">
              <a:lnSpc>
                <a:spcPct val="115000"/>
              </a:lnSpc>
              <a:spcBef>
                <a:spcPts val="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No-code health probes</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Config via ConfigMap</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OpenMetrics / OpenTracing support</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Knative serving / eventing* / functions**</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Remote dev/debug with Live Coding </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OpenShift Dev Console**</a:t>
            </a:r>
            <a:endParaRPr sz="1500">
              <a:latin typeface="Red Hat Text"/>
              <a:ea typeface="Red Hat Text"/>
              <a:cs typeface="Red Hat Text"/>
              <a:sym typeface="Red Hat Text"/>
            </a:endParaRPr>
          </a:p>
          <a:p>
            <a:pPr indent="0" lvl="0" marL="0" rtl="0" algn="ctr">
              <a:lnSpc>
                <a:spcPct val="115000"/>
              </a:lnSpc>
              <a:spcBef>
                <a:spcPts val="800"/>
              </a:spcBef>
              <a:spcAft>
                <a:spcPts val="800"/>
              </a:spcAft>
              <a:buNone/>
            </a:pPr>
            <a:r>
              <a:rPr lang="en" sz="1500">
                <a:latin typeface="Red Hat Text"/>
                <a:ea typeface="Red Hat Text"/>
                <a:cs typeface="Red Hat Text"/>
                <a:sym typeface="Red Hat Text"/>
              </a:rPr>
              <a:t> </a:t>
            </a:r>
            <a:endParaRPr sz="1500">
              <a:latin typeface="Red Hat Text"/>
              <a:ea typeface="Red Hat Text"/>
              <a:cs typeface="Red Hat Text"/>
              <a:sym typeface="Red Hat Text"/>
            </a:endParaRPr>
          </a:p>
        </p:txBody>
      </p:sp>
      <p:sp>
        <p:nvSpPr>
          <p:cNvPr id="7612" name="Google Shape;7612;p542"/>
          <p:cNvSpPr txBox="1"/>
          <p:nvPr/>
        </p:nvSpPr>
        <p:spPr>
          <a:xfrm>
            <a:off x="3564567" y="2786150"/>
            <a:ext cx="23835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1600">
                <a:solidFill>
                  <a:srgbClr val="FF0000"/>
                </a:solidFill>
                <a:latin typeface="Red Hat Text Medium"/>
                <a:ea typeface="Red Hat Text Medium"/>
                <a:cs typeface="Red Hat Text Medium"/>
                <a:sym typeface="Red Hat Text Medium"/>
              </a:rPr>
              <a:t>Platform Integration</a:t>
            </a:r>
            <a:endParaRPr sz="1600">
              <a:solidFill>
                <a:srgbClr val="FF0000"/>
              </a:solidFill>
              <a:latin typeface="Red Hat Text Medium"/>
              <a:ea typeface="Red Hat Text Medium"/>
              <a:cs typeface="Red Hat Text Medium"/>
              <a:sym typeface="Red Hat Text Medium"/>
            </a:endParaRPr>
          </a:p>
        </p:txBody>
      </p:sp>
      <p:pic>
        <p:nvPicPr>
          <p:cNvPr id="7613" name="Google Shape;7613;p542"/>
          <p:cNvPicPr preferRelativeResize="0"/>
          <p:nvPr/>
        </p:nvPicPr>
        <p:blipFill>
          <a:blip r:embed="rId3">
            <a:alphaModFix/>
          </a:blip>
          <a:stretch>
            <a:fillRect/>
          </a:stretch>
        </p:blipFill>
        <p:spPr>
          <a:xfrm>
            <a:off x="9706101" y="1579787"/>
            <a:ext cx="1161762" cy="1161762"/>
          </a:xfrm>
          <a:prstGeom prst="rect">
            <a:avLst/>
          </a:prstGeom>
          <a:noFill/>
          <a:ln>
            <a:noFill/>
          </a:ln>
        </p:spPr>
      </p:pic>
      <p:pic>
        <p:nvPicPr>
          <p:cNvPr id="7614" name="Google Shape;7614;p542"/>
          <p:cNvPicPr preferRelativeResize="0"/>
          <p:nvPr/>
        </p:nvPicPr>
        <p:blipFill>
          <a:blip r:embed="rId4">
            <a:alphaModFix/>
          </a:blip>
          <a:stretch>
            <a:fillRect/>
          </a:stretch>
        </p:blipFill>
        <p:spPr>
          <a:xfrm>
            <a:off x="6635001" y="1479826"/>
            <a:ext cx="1392050" cy="1392023"/>
          </a:xfrm>
          <a:prstGeom prst="rect">
            <a:avLst/>
          </a:prstGeom>
          <a:noFill/>
          <a:ln>
            <a:noFill/>
          </a:ln>
        </p:spPr>
      </p:pic>
      <p:pic>
        <p:nvPicPr>
          <p:cNvPr id="7615" name="Google Shape;7615;p542"/>
          <p:cNvPicPr preferRelativeResize="0"/>
          <p:nvPr/>
        </p:nvPicPr>
        <p:blipFill>
          <a:blip r:embed="rId5">
            <a:alphaModFix/>
          </a:blip>
          <a:stretch>
            <a:fillRect/>
          </a:stretch>
        </p:blipFill>
        <p:spPr>
          <a:xfrm>
            <a:off x="4060300" y="1532726"/>
            <a:ext cx="1392050" cy="1395917"/>
          </a:xfrm>
          <a:prstGeom prst="rect">
            <a:avLst/>
          </a:prstGeom>
          <a:noFill/>
          <a:ln>
            <a:noFill/>
          </a:ln>
        </p:spPr>
      </p:pic>
      <p:pic>
        <p:nvPicPr>
          <p:cNvPr id="7616" name="Google Shape;7616;p542"/>
          <p:cNvPicPr preferRelativeResize="0"/>
          <p:nvPr/>
        </p:nvPicPr>
        <p:blipFill>
          <a:blip r:embed="rId6">
            <a:alphaModFix/>
          </a:blip>
          <a:stretch>
            <a:fillRect/>
          </a:stretch>
        </p:blipFill>
        <p:spPr>
          <a:xfrm>
            <a:off x="1380775" y="1534663"/>
            <a:ext cx="1392050" cy="1392050"/>
          </a:xfrm>
          <a:prstGeom prst="rect">
            <a:avLst/>
          </a:prstGeom>
          <a:noFill/>
          <a:ln>
            <a:noFill/>
          </a:ln>
        </p:spPr>
      </p:pic>
      <p:sp>
        <p:nvSpPr>
          <p:cNvPr id="7617" name="Google Shape;7617;p542"/>
          <p:cNvSpPr txBox="1"/>
          <p:nvPr/>
        </p:nvSpPr>
        <p:spPr>
          <a:xfrm>
            <a:off x="2134175" y="6319600"/>
            <a:ext cx="58350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Red Hat Text"/>
                <a:ea typeface="Red Hat Text"/>
                <a:cs typeface="Red Hat Text"/>
                <a:sym typeface="Red Hat Text"/>
              </a:rPr>
              <a:t>* Dev Preview</a:t>
            </a:r>
            <a:endParaRPr sz="1100">
              <a:solidFill>
                <a:srgbClr val="666666"/>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666666"/>
                </a:solidFill>
                <a:latin typeface="Red Hat Text"/>
                <a:ea typeface="Red Hat Text"/>
                <a:cs typeface="Red Hat Text"/>
                <a:sym typeface="Red Hat Text"/>
              </a:rPr>
              <a:t>** Coming Soon</a:t>
            </a:r>
            <a:endParaRPr sz="1100">
              <a:solidFill>
                <a:srgbClr val="666666"/>
              </a:solidFill>
              <a:latin typeface="Red Hat Text"/>
              <a:ea typeface="Red Hat Text"/>
              <a:cs typeface="Red Hat Text"/>
              <a:sym typeface="Red Hat Tex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21" name="Shape 7621"/>
        <p:cNvGrpSpPr/>
        <p:nvPr/>
      </p:nvGrpSpPr>
      <p:grpSpPr>
        <a:xfrm>
          <a:off x="0" y="0"/>
          <a:ext cx="0" cy="0"/>
          <a:chOff x="0" y="0"/>
          <a:chExt cx="0" cy="0"/>
        </a:xfrm>
      </p:grpSpPr>
      <p:sp>
        <p:nvSpPr>
          <p:cNvPr id="7622" name="Google Shape;7622;p543"/>
          <p:cNvSpPr txBox="1"/>
          <p:nvPr>
            <p:ph type="title"/>
          </p:nvPr>
        </p:nvSpPr>
        <p:spPr>
          <a:xfrm>
            <a:off x="516321" y="410830"/>
            <a:ext cx="11134800" cy="1073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4300"/>
              <a:buFont typeface="Calibri"/>
              <a:buNone/>
            </a:pPr>
            <a:r>
              <a:rPr b="1" lang="en" sz="3700">
                <a:latin typeface="Red Hat Text"/>
                <a:ea typeface="Red Hat Text"/>
                <a:cs typeface="Red Hat Text"/>
                <a:sym typeface="Red Hat Text"/>
              </a:rPr>
              <a:t>Use Cases</a:t>
            </a:r>
            <a:endParaRPr b="1" sz="3700">
              <a:latin typeface="Red Hat Text"/>
              <a:ea typeface="Red Hat Text"/>
              <a:cs typeface="Red Hat Text"/>
              <a:sym typeface="Red Hat Text"/>
            </a:endParaRPr>
          </a:p>
        </p:txBody>
      </p:sp>
      <p:sp>
        <p:nvSpPr>
          <p:cNvPr id="7623" name="Google Shape;7623;p543"/>
          <p:cNvSpPr txBox="1"/>
          <p:nvPr>
            <p:ph idx="4294967295" type="body"/>
          </p:nvPr>
        </p:nvSpPr>
        <p:spPr>
          <a:xfrm>
            <a:off x="516320" y="942478"/>
            <a:ext cx="11134500" cy="541500"/>
          </a:xfrm>
          <a:prstGeom prst="rect">
            <a:avLst/>
          </a:prstGeom>
          <a:noFill/>
          <a:ln>
            <a:noFill/>
          </a:ln>
        </p:spPr>
        <p:txBody>
          <a:bodyPr anchorCtr="0" anchor="t" bIns="0" lIns="14400" spcFirstLastPara="1" rIns="0" wrap="square" tIns="0">
            <a:noAutofit/>
          </a:bodyPr>
          <a:lstStyle/>
          <a:p>
            <a:pPr indent="0" lvl="0" marL="0" rtl="0" algn="ctr">
              <a:spcBef>
                <a:spcPts val="0"/>
              </a:spcBef>
              <a:spcAft>
                <a:spcPts val="0"/>
              </a:spcAft>
              <a:buClr>
                <a:srgbClr val="7F7F7F"/>
              </a:buClr>
              <a:buSzPts val="2700"/>
              <a:buNone/>
            </a:pPr>
            <a:r>
              <a:rPr i="1" lang="en" sz="1900">
                <a:latin typeface="Red Hat Text"/>
                <a:ea typeface="Red Hat Text"/>
                <a:cs typeface="Red Hat Text"/>
                <a:sym typeface="Red Hat Text"/>
              </a:rPr>
              <a:t>“Quarkus is an ideal runtime for”</a:t>
            </a:r>
            <a:endParaRPr i="1" sz="1900">
              <a:latin typeface="Red Hat Text"/>
              <a:ea typeface="Red Hat Text"/>
              <a:cs typeface="Red Hat Text"/>
              <a:sym typeface="Red Hat Text"/>
            </a:endParaRPr>
          </a:p>
        </p:txBody>
      </p:sp>
      <p:grpSp>
        <p:nvGrpSpPr>
          <p:cNvPr id="7624" name="Google Shape;7624;p543"/>
          <p:cNvGrpSpPr/>
          <p:nvPr/>
        </p:nvGrpSpPr>
        <p:grpSpPr>
          <a:xfrm>
            <a:off x="1163699" y="1657338"/>
            <a:ext cx="4848310" cy="2047863"/>
            <a:chOff x="554038" y="1555750"/>
            <a:chExt cx="3606300" cy="2047863"/>
          </a:xfrm>
        </p:grpSpPr>
        <p:sp>
          <p:nvSpPr>
            <p:cNvPr id="7625" name="Google Shape;7625;p543"/>
            <p:cNvSpPr/>
            <p:nvPr/>
          </p:nvSpPr>
          <p:spPr>
            <a:xfrm>
              <a:off x="554038" y="1555750"/>
              <a:ext cx="3606300" cy="360300"/>
            </a:xfrm>
            <a:prstGeom prst="rect">
              <a:avLst/>
            </a:prstGeom>
            <a:solidFill>
              <a:srgbClr val="999999"/>
            </a:solidFill>
            <a:ln>
              <a:noFill/>
            </a:ln>
          </p:spPr>
          <p:txBody>
            <a:bodyPr anchorCtr="0" anchor="ctr" bIns="192000" lIns="336000" spcFirstLastPara="1" rIns="192000" wrap="square" tIns="192000">
              <a:noAutofit/>
            </a:bodyPr>
            <a:lstStyle/>
            <a:p>
              <a:pPr indent="609600" lvl="0" marL="0" marR="0" rtl="0" algn="l">
                <a:spcBef>
                  <a:spcPts val="0"/>
                </a:spcBef>
                <a:spcAft>
                  <a:spcPts val="0"/>
                </a:spcAft>
                <a:buNone/>
              </a:pPr>
              <a:r>
                <a:rPr lang="en" sz="2100">
                  <a:solidFill>
                    <a:srgbClr val="FFFFFF"/>
                  </a:solidFill>
                  <a:latin typeface="Calibri"/>
                  <a:ea typeface="Calibri"/>
                  <a:cs typeface="Calibri"/>
                  <a:sym typeface="Calibri"/>
                </a:rPr>
                <a:t>NET NEW</a:t>
              </a:r>
              <a:endParaRPr sz="2100">
                <a:solidFill>
                  <a:srgbClr val="FFFFFF"/>
                </a:solidFill>
                <a:latin typeface="Calibri"/>
                <a:ea typeface="Calibri"/>
                <a:cs typeface="Calibri"/>
                <a:sym typeface="Calibri"/>
              </a:endParaRPr>
            </a:p>
          </p:txBody>
        </p:sp>
        <p:sp>
          <p:nvSpPr>
            <p:cNvPr id="7626" name="Google Shape;7626;p543"/>
            <p:cNvSpPr/>
            <p:nvPr/>
          </p:nvSpPr>
          <p:spPr>
            <a:xfrm>
              <a:off x="554038" y="1916113"/>
              <a:ext cx="3606300" cy="1687500"/>
            </a:xfrm>
            <a:prstGeom prst="rect">
              <a:avLst/>
            </a:prstGeom>
            <a:solidFill>
              <a:srgbClr val="F2F2F2"/>
            </a:solidFill>
            <a:ln>
              <a:noFill/>
            </a:ln>
          </p:spPr>
          <p:txBody>
            <a:bodyPr anchorCtr="0" anchor="t" bIns="192000" lIns="336000" spcFirstLastPara="1" rIns="192000" wrap="square" tIns="192000">
              <a:noAutofit/>
            </a:bodyPr>
            <a:lstStyle/>
            <a:p>
              <a:pPr indent="0" lvl="0" marL="0" marR="0" rtl="0" algn="l">
                <a:lnSpc>
                  <a:spcPct val="95000"/>
                </a:lnSpc>
                <a:spcBef>
                  <a:spcPts val="0"/>
                </a:spcBef>
                <a:spcAft>
                  <a:spcPts val="0"/>
                </a:spcAft>
                <a:buNone/>
              </a:pPr>
              <a:r>
                <a:t/>
              </a:r>
              <a:endParaRPr sz="2100">
                <a:solidFill>
                  <a:srgbClr val="000000"/>
                </a:solidFill>
                <a:latin typeface="Calibri"/>
                <a:ea typeface="Calibri"/>
                <a:cs typeface="Calibri"/>
                <a:sym typeface="Calibri"/>
              </a:endParaRPr>
            </a:p>
          </p:txBody>
        </p:sp>
      </p:grpSp>
      <p:grpSp>
        <p:nvGrpSpPr>
          <p:cNvPr id="7627" name="Google Shape;7627;p543"/>
          <p:cNvGrpSpPr/>
          <p:nvPr/>
        </p:nvGrpSpPr>
        <p:grpSpPr>
          <a:xfrm>
            <a:off x="6247985" y="1657321"/>
            <a:ext cx="4845785" cy="2047863"/>
            <a:chOff x="4298632" y="1555750"/>
            <a:chExt cx="3606300" cy="2047863"/>
          </a:xfrm>
        </p:grpSpPr>
        <p:sp>
          <p:nvSpPr>
            <p:cNvPr id="7628" name="Google Shape;7628;p543"/>
            <p:cNvSpPr/>
            <p:nvPr/>
          </p:nvSpPr>
          <p:spPr>
            <a:xfrm>
              <a:off x="4298632" y="1555750"/>
              <a:ext cx="3606300" cy="360300"/>
            </a:xfrm>
            <a:prstGeom prst="rect">
              <a:avLst/>
            </a:prstGeom>
            <a:solidFill>
              <a:srgbClr val="999999"/>
            </a:solidFill>
            <a:ln>
              <a:noFill/>
            </a:ln>
          </p:spPr>
          <p:txBody>
            <a:bodyPr anchorCtr="0" anchor="ctr" bIns="192000" lIns="336000" spcFirstLastPara="1" rIns="192000" wrap="square" tIns="192000">
              <a:noAutofit/>
            </a:bodyPr>
            <a:lstStyle/>
            <a:p>
              <a:pPr indent="609600" lvl="0" marL="0" marR="0" rtl="0" algn="l">
                <a:spcBef>
                  <a:spcPts val="0"/>
                </a:spcBef>
                <a:spcAft>
                  <a:spcPts val="0"/>
                </a:spcAft>
                <a:buNone/>
              </a:pPr>
              <a:r>
                <a:rPr lang="en" sz="2100">
                  <a:solidFill>
                    <a:srgbClr val="FFFFFF"/>
                  </a:solidFill>
                  <a:latin typeface="Calibri"/>
                  <a:ea typeface="Calibri"/>
                  <a:cs typeface="Calibri"/>
                  <a:sym typeface="Calibri"/>
                </a:rPr>
                <a:t>MONO 2 MICRO</a:t>
              </a:r>
              <a:endParaRPr sz="2100">
                <a:solidFill>
                  <a:srgbClr val="FFFFFF"/>
                </a:solidFill>
                <a:latin typeface="Calibri"/>
                <a:ea typeface="Calibri"/>
                <a:cs typeface="Calibri"/>
                <a:sym typeface="Calibri"/>
              </a:endParaRPr>
            </a:p>
          </p:txBody>
        </p:sp>
        <p:sp>
          <p:nvSpPr>
            <p:cNvPr id="7629" name="Google Shape;7629;p543"/>
            <p:cNvSpPr/>
            <p:nvPr/>
          </p:nvSpPr>
          <p:spPr>
            <a:xfrm>
              <a:off x="4298632" y="1916113"/>
              <a:ext cx="3606300" cy="1687500"/>
            </a:xfrm>
            <a:prstGeom prst="rect">
              <a:avLst/>
            </a:prstGeom>
            <a:solidFill>
              <a:srgbClr val="F2F2F2"/>
            </a:solidFill>
            <a:ln>
              <a:noFill/>
            </a:ln>
          </p:spPr>
          <p:txBody>
            <a:bodyPr anchorCtr="0" anchor="t" bIns="192000" lIns="336000" spcFirstLastPara="1" rIns="192000" wrap="square" tIns="192000">
              <a:noAutofit/>
            </a:bodyPr>
            <a:lstStyle/>
            <a:p>
              <a:pPr indent="0" lvl="0" marL="0" marR="0" rtl="0" algn="l">
                <a:lnSpc>
                  <a:spcPct val="95000"/>
                </a:lnSpc>
                <a:spcBef>
                  <a:spcPts val="0"/>
                </a:spcBef>
                <a:spcAft>
                  <a:spcPts val="0"/>
                </a:spcAft>
                <a:buNone/>
              </a:pPr>
              <a:r>
                <a:t/>
              </a:r>
              <a:endParaRPr sz="2100">
                <a:solidFill>
                  <a:srgbClr val="000000"/>
                </a:solidFill>
                <a:latin typeface="Calibri"/>
                <a:ea typeface="Calibri"/>
                <a:cs typeface="Calibri"/>
                <a:sym typeface="Calibri"/>
              </a:endParaRPr>
            </a:p>
          </p:txBody>
        </p:sp>
      </p:grpSp>
      <p:grpSp>
        <p:nvGrpSpPr>
          <p:cNvPr id="7630" name="Google Shape;7630;p543"/>
          <p:cNvGrpSpPr/>
          <p:nvPr/>
        </p:nvGrpSpPr>
        <p:grpSpPr>
          <a:xfrm>
            <a:off x="1163713" y="3856086"/>
            <a:ext cx="4857325" cy="2047863"/>
            <a:chOff x="554038" y="3754440"/>
            <a:chExt cx="3606300" cy="2047863"/>
          </a:xfrm>
        </p:grpSpPr>
        <p:sp>
          <p:nvSpPr>
            <p:cNvPr id="7631" name="Google Shape;7631;p543"/>
            <p:cNvSpPr/>
            <p:nvPr/>
          </p:nvSpPr>
          <p:spPr>
            <a:xfrm>
              <a:off x="554038" y="3754440"/>
              <a:ext cx="3606300" cy="360300"/>
            </a:xfrm>
            <a:prstGeom prst="rect">
              <a:avLst/>
            </a:prstGeom>
            <a:solidFill>
              <a:srgbClr val="999999"/>
            </a:solidFill>
            <a:ln>
              <a:noFill/>
            </a:ln>
          </p:spPr>
          <p:txBody>
            <a:bodyPr anchorCtr="0" anchor="ctr" bIns="192000" lIns="336000" spcFirstLastPara="1" rIns="192000" wrap="square" tIns="192000">
              <a:noAutofit/>
            </a:bodyPr>
            <a:lstStyle/>
            <a:p>
              <a:pPr indent="609600" lvl="0" marL="0" marR="0" rtl="0" algn="l">
                <a:spcBef>
                  <a:spcPts val="0"/>
                </a:spcBef>
                <a:spcAft>
                  <a:spcPts val="0"/>
                </a:spcAft>
                <a:buNone/>
              </a:pPr>
              <a:r>
                <a:rPr lang="en" sz="2100">
                  <a:solidFill>
                    <a:srgbClr val="FFFFFF"/>
                  </a:solidFill>
                  <a:latin typeface="Calibri"/>
                  <a:ea typeface="Calibri"/>
                  <a:cs typeface="Calibri"/>
                  <a:sym typeface="Calibri"/>
                </a:rPr>
                <a:t>SERVERLESS</a:t>
              </a:r>
              <a:endParaRPr sz="2100">
                <a:solidFill>
                  <a:srgbClr val="FFFFFF"/>
                </a:solidFill>
                <a:latin typeface="Calibri"/>
                <a:ea typeface="Calibri"/>
                <a:cs typeface="Calibri"/>
                <a:sym typeface="Calibri"/>
              </a:endParaRPr>
            </a:p>
          </p:txBody>
        </p:sp>
        <p:sp>
          <p:nvSpPr>
            <p:cNvPr id="7632" name="Google Shape;7632;p543"/>
            <p:cNvSpPr/>
            <p:nvPr/>
          </p:nvSpPr>
          <p:spPr>
            <a:xfrm>
              <a:off x="554038" y="4114803"/>
              <a:ext cx="3606300" cy="1687500"/>
            </a:xfrm>
            <a:prstGeom prst="rect">
              <a:avLst/>
            </a:prstGeom>
            <a:solidFill>
              <a:srgbClr val="F2F2F2"/>
            </a:solidFill>
            <a:ln>
              <a:noFill/>
            </a:ln>
          </p:spPr>
          <p:txBody>
            <a:bodyPr anchorCtr="0" anchor="t" bIns="192000" lIns="336000" spcFirstLastPara="1" rIns="192000" wrap="square" tIns="192000">
              <a:noAutofit/>
            </a:bodyPr>
            <a:lstStyle/>
            <a:p>
              <a:pPr indent="0" lvl="0" marL="0" marR="0" rtl="0" algn="l">
                <a:lnSpc>
                  <a:spcPct val="95000"/>
                </a:lnSpc>
                <a:spcBef>
                  <a:spcPts val="0"/>
                </a:spcBef>
                <a:spcAft>
                  <a:spcPts val="0"/>
                </a:spcAft>
                <a:buNone/>
              </a:pPr>
              <a:r>
                <a:t/>
              </a:r>
              <a:endParaRPr sz="2100">
                <a:solidFill>
                  <a:srgbClr val="000000"/>
                </a:solidFill>
                <a:latin typeface="Calibri"/>
                <a:ea typeface="Calibri"/>
                <a:cs typeface="Calibri"/>
                <a:sym typeface="Calibri"/>
              </a:endParaRPr>
            </a:p>
          </p:txBody>
        </p:sp>
      </p:grpSp>
      <p:grpSp>
        <p:nvGrpSpPr>
          <p:cNvPr id="7633" name="Google Shape;7633;p543"/>
          <p:cNvGrpSpPr/>
          <p:nvPr/>
        </p:nvGrpSpPr>
        <p:grpSpPr>
          <a:xfrm>
            <a:off x="6247985" y="3892521"/>
            <a:ext cx="4845785" cy="2047863"/>
            <a:chOff x="4298632" y="1555750"/>
            <a:chExt cx="3606300" cy="2047863"/>
          </a:xfrm>
        </p:grpSpPr>
        <p:sp>
          <p:nvSpPr>
            <p:cNvPr id="7634" name="Google Shape;7634;p543"/>
            <p:cNvSpPr/>
            <p:nvPr/>
          </p:nvSpPr>
          <p:spPr>
            <a:xfrm>
              <a:off x="4298632" y="1555750"/>
              <a:ext cx="3606300" cy="360300"/>
            </a:xfrm>
            <a:prstGeom prst="rect">
              <a:avLst/>
            </a:prstGeom>
            <a:solidFill>
              <a:srgbClr val="999999"/>
            </a:solidFill>
            <a:ln>
              <a:noFill/>
            </a:ln>
          </p:spPr>
          <p:txBody>
            <a:bodyPr anchorCtr="0" anchor="ctr" bIns="192000" lIns="336000" spcFirstLastPara="1" rIns="192000" wrap="square" tIns="192000">
              <a:noAutofit/>
            </a:bodyPr>
            <a:lstStyle/>
            <a:p>
              <a:pPr indent="609600" lvl="0" marL="0" marR="0" rtl="0" algn="l">
                <a:spcBef>
                  <a:spcPts val="0"/>
                </a:spcBef>
                <a:spcAft>
                  <a:spcPts val="0"/>
                </a:spcAft>
                <a:buNone/>
              </a:pPr>
              <a:r>
                <a:rPr lang="en" sz="2100">
                  <a:solidFill>
                    <a:srgbClr val="FFFFFF"/>
                  </a:solidFill>
                  <a:latin typeface="Calibri"/>
                  <a:ea typeface="Calibri"/>
                  <a:cs typeface="Calibri"/>
                  <a:sym typeface="Calibri"/>
                </a:rPr>
                <a:t>EVENT-DRIVEN/REACTIVE</a:t>
              </a:r>
              <a:endParaRPr sz="2100">
                <a:solidFill>
                  <a:srgbClr val="FFFFFF"/>
                </a:solidFill>
                <a:latin typeface="Calibri"/>
                <a:ea typeface="Calibri"/>
                <a:cs typeface="Calibri"/>
                <a:sym typeface="Calibri"/>
              </a:endParaRPr>
            </a:p>
          </p:txBody>
        </p:sp>
        <p:sp>
          <p:nvSpPr>
            <p:cNvPr id="7635" name="Google Shape;7635;p543"/>
            <p:cNvSpPr/>
            <p:nvPr/>
          </p:nvSpPr>
          <p:spPr>
            <a:xfrm>
              <a:off x="4298632" y="1916113"/>
              <a:ext cx="3606300" cy="1687500"/>
            </a:xfrm>
            <a:prstGeom prst="rect">
              <a:avLst/>
            </a:prstGeom>
            <a:solidFill>
              <a:srgbClr val="F2F2F2"/>
            </a:solidFill>
            <a:ln>
              <a:noFill/>
            </a:ln>
          </p:spPr>
          <p:txBody>
            <a:bodyPr anchorCtr="0" anchor="t" bIns="192000" lIns="336000" spcFirstLastPara="1" rIns="192000" wrap="square" tIns="192000">
              <a:noAutofit/>
            </a:bodyPr>
            <a:lstStyle/>
            <a:p>
              <a:pPr indent="0" lvl="0" marL="0" marR="0" rtl="0" algn="l">
                <a:lnSpc>
                  <a:spcPct val="95000"/>
                </a:lnSpc>
                <a:spcBef>
                  <a:spcPts val="0"/>
                </a:spcBef>
                <a:spcAft>
                  <a:spcPts val="0"/>
                </a:spcAft>
                <a:buNone/>
              </a:pPr>
              <a:r>
                <a:t/>
              </a:r>
              <a:endParaRPr sz="2100">
                <a:solidFill>
                  <a:srgbClr val="000000"/>
                </a:solidFill>
                <a:latin typeface="Calibri"/>
                <a:ea typeface="Calibri"/>
                <a:cs typeface="Calibri"/>
                <a:sym typeface="Calibri"/>
              </a:endParaRPr>
            </a:p>
          </p:txBody>
        </p:sp>
      </p:grpSp>
      <p:pic>
        <p:nvPicPr>
          <p:cNvPr id="7636" name="Google Shape;7636;p543"/>
          <p:cNvPicPr preferRelativeResize="0"/>
          <p:nvPr/>
        </p:nvPicPr>
        <p:blipFill>
          <a:blip r:embed="rId3">
            <a:alphaModFix/>
          </a:blip>
          <a:stretch>
            <a:fillRect/>
          </a:stretch>
        </p:blipFill>
        <p:spPr>
          <a:xfrm>
            <a:off x="1163700" y="1529033"/>
            <a:ext cx="804400" cy="608134"/>
          </a:xfrm>
          <a:prstGeom prst="rect">
            <a:avLst/>
          </a:prstGeom>
          <a:noFill/>
          <a:ln>
            <a:noFill/>
          </a:ln>
        </p:spPr>
      </p:pic>
      <p:pic>
        <p:nvPicPr>
          <p:cNvPr id="7637" name="Google Shape;7637;p543"/>
          <p:cNvPicPr preferRelativeResize="0"/>
          <p:nvPr/>
        </p:nvPicPr>
        <p:blipFill>
          <a:blip r:embed="rId3">
            <a:alphaModFix/>
          </a:blip>
          <a:stretch>
            <a:fillRect/>
          </a:stretch>
        </p:blipFill>
        <p:spPr>
          <a:xfrm>
            <a:off x="1163700" y="3705200"/>
            <a:ext cx="804400" cy="608134"/>
          </a:xfrm>
          <a:prstGeom prst="rect">
            <a:avLst/>
          </a:prstGeom>
          <a:noFill/>
          <a:ln>
            <a:noFill/>
          </a:ln>
        </p:spPr>
      </p:pic>
      <p:pic>
        <p:nvPicPr>
          <p:cNvPr id="7638" name="Google Shape;7638;p543"/>
          <p:cNvPicPr preferRelativeResize="0"/>
          <p:nvPr/>
        </p:nvPicPr>
        <p:blipFill>
          <a:blip r:embed="rId3">
            <a:alphaModFix/>
          </a:blip>
          <a:stretch>
            <a:fillRect/>
          </a:stretch>
        </p:blipFill>
        <p:spPr>
          <a:xfrm>
            <a:off x="6248133" y="1529033"/>
            <a:ext cx="804400" cy="608134"/>
          </a:xfrm>
          <a:prstGeom prst="rect">
            <a:avLst/>
          </a:prstGeom>
          <a:noFill/>
          <a:ln>
            <a:noFill/>
          </a:ln>
        </p:spPr>
      </p:pic>
      <p:pic>
        <p:nvPicPr>
          <p:cNvPr id="7639" name="Google Shape;7639;p543"/>
          <p:cNvPicPr preferRelativeResize="0"/>
          <p:nvPr/>
        </p:nvPicPr>
        <p:blipFill>
          <a:blip r:embed="rId3">
            <a:alphaModFix/>
          </a:blip>
          <a:stretch>
            <a:fillRect/>
          </a:stretch>
        </p:blipFill>
        <p:spPr>
          <a:xfrm>
            <a:off x="6248133" y="3764233"/>
            <a:ext cx="804400" cy="608134"/>
          </a:xfrm>
          <a:prstGeom prst="rect">
            <a:avLst/>
          </a:prstGeom>
          <a:noFill/>
          <a:ln>
            <a:noFill/>
          </a:ln>
        </p:spPr>
      </p:pic>
      <p:sp>
        <p:nvSpPr>
          <p:cNvPr id="7640" name="Google Shape;7640;p543"/>
          <p:cNvSpPr txBox="1"/>
          <p:nvPr/>
        </p:nvSpPr>
        <p:spPr>
          <a:xfrm>
            <a:off x="1968100" y="2182133"/>
            <a:ext cx="4044000" cy="1246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Low memory footprint + lightning fast startup time + small disk footprint = an ideal runtime for Kubernetes-native microservices</a:t>
            </a:r>
            <a:endParaRPr sz="1600">
              <a:latin typeface="Red Hat Text"/>
              <a:ea typeface="Red Hat Text"/>
              <a:cs typeface="Red Hat Text"/>
              <a:sym typeface="Red Hat Text"/>
            </a:endParaRPr>
          </a:p>
        </p:txBody>
      </p:sp>
      <p:sp>
        <p:nvSpPr>
          <p:cNvPr id="7641" name="Google Shape;7641;p543"/>
          <p:cNvSpPr txBox="1"/>
          <p:nvPr/>
        </p:nvSpPr>
        <p:spPr>
          <a:xfrm>
            <a:off x="7052533" y="2182133"/>
            <a:ext cx="4002900" cy="1197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Quarkus is a great choice to modernize existing monolithic applications by breaking it into  smaller, loosely coupled microservices.</a:t>
            </a:r>
            <a:endParaRPr sz="1600">
              <a:latin typeface="Red Hat Text"/>
              <a:ea typeface="Red Hat Text"/>
              <a:cs typeface="Red Hat Text"/>
              <a:sym typeface="Red Hat Text"/>
            </a:endParaRPr>
          </a:p>
          <a:p>
            <a:pPr indent="0" lvl="0" marL="0" rtl="0" algn="l">
              <a:spcBef>
                <a:spcPts val="0"/>
              </a:spcBef>
              <a:spcAft>
                <a:spcPts val="0"/>
              </a:spcAft>
              <a:buNone/>
            </a:pPr>
            <a:r>
              <a:t/>
            </a:r>
            <a:endParaRPr sz="1600">
              <a:latin typeface="Red Hat Text"/>
              <a:ea typeface="Red Hat Text"/>
              <a:cs typeface="Red Hat Text"/>
              <a:sym typeface="Red Hat Text"/>
            </a:endParaRPr>
          </a:p>
        </p:txBody>
      </p:sp>
      <p:sp>
        <p:nvSpPr>
          <p:cNvPr id="7642" name="Google Shape;7642;p543"/>
          <p:cNvSpPr txBox="1"/>
          <p:nvPr/>
        </p:nvSpPr>
        <p:spPr>
          <a:xfrm>
            <a:off x="7006933" y="4487867"/>
            <a:ext cx="4094100" cy="857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Quarkus utilizes an asynchronous, reactive event loop that makes it easy to create reactive applications.</a:t>
            </a:r>
            <a:endParaRPr sz="1600">
              <a:latin typeface="Red Hat Text"/>
              <a:ea typeface="Red Hat Text"/>
              <a:cs typeface="Red Hat Text"/>
              <a:sym typeface="Red Hat Text"/>
            </a:endParaRPr>
          </a:p>
          <a:p>
            <a:pPr indent="0" lvl="0" marL="0" rtl="0" algn="l">
              <a:spcBef>
                <a:spcPts val="0"/>
              </a:spcBef>
              <a:spcAft>
                <a:spcPts val="0"/>
              </a:spcAft>
              <a:buNone/>
            </a:pPr>
            <a:r>
              <a:t/>
            </a:r>
            <a:endParaRPr sz="1600">
              <a:latin typeface="Red Hat Text"/>
              <a:ea typeface="Red Hat Text"/>
              <a:cs typeface="Red Hat Text"/>
              <a:sym typeface="Red Hat Text"/>
            </a:endParaRPr>
          </a:p>
        </p:txBody>
      </p:sp>
      <p:sp>
        <p:nvSpPr>
          <p:cNvPr id="7643" name="Google Shape;7643;p543"/>
          <p:cNvSpPr txBox="1"/>
          <p:nvPr/>
        </p:nvSpPr>
        <p:spPr>
          <a:xfrm>
            <a:off x="1918070" y="4451433"/>
            <a:ext cx="4094100" cy="857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Red Hat Text"/>
                <a:ea typeface="Red Hat Text"/>
                <a:cs typeface="Red Hat Text"/>
                <a:sym typeface="Red Hat Text"/>
              </a:rPr>
              <a:t>Scaling up or down (0) is extremely fast with Quarkus making it an ideal runtime for creating serverless applications. </a:t>
            </a:r>
            <a:endParaRPr sz="1600">
              <a:latin typeface="Red Hat Text"/>
              <a:ea typeface="Red Hat Text"/>
              <a:cs typeface="Red Hat Text"/>
              <a:sym typeface="Red Hat Tex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7" name="Shape 7647"/>
        <p:cNvGrpSpPr/>
        <p:nvPr/>
      </p:nvGrpSpPr>
      <p:grpSpPr>
        <a:xfrm>
          <a:off x="0" y="0"/>
          <a:ext cx="0" cy="0"/>
          <a:chOff x="0" y="0"/>
          <a:chExt cx="0" cy="0"/>
        </a:xfrm>
      </p:grpSpPr>
      <p:sp>
        <p:nvSpPr>
          <p:cNvPr id="7648" name="Google Shape;7648;p54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I’m a Spring developer. Why Quarkus?</a:t>
            </a:r>
            <a:endParaRPr/>
          </a:p>
        </p:txBody>
      </p:sp>
      <p:sp>
        <p:nvSpPr>
          <p:cNvPr id="7649" name="Google Shape;7649;p5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7650" name="Google Shape;7650;p5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solidFill>
                  <a:srgbClr val="EBEBEB"/>
                </a:solidFill>
                <a:latin typeface="Overpass SemiBold"/>
                <a:ea typeface="Overpass SemiBold"/>
                <a:cs typeface="Overpass SemiBold"/>
                <a:sym typeface="Overpass SemiBold"/>
              </a:rPr>
              <a:t>‹#›</a:t>
            </a:fld>
            <a:endParaRPr>
              <a:solidFill>
                <a:srgbClr val="EBEBEB"/>
              </a:solidFill>
              <a:latin typeface="Overpass SemiBold"/>
              <a:ea typeface="Overpass SemiBold"/>
              <a:cs typeface="Overpass SemiBold"/>
              <a:sym typeface="Overpass SemiBold"/>
            </a:endParaRPr>
          </a:p>
        </p:txBody>
      </p:sp>
      <p:sp>
        <p:nvSpPr>
          <p:cNvPr id="7651" name="Google Shape;7651;p54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5" name="Shape 7655"/>
        <p:cNvGrpSpPr/>
        <p:nvPr/>
      </p:nvGrpSpPr>
      <p:grpSpPr>
        <a:xfrm>
          <a:off x="0" y="0"/>
          <a:ext cx="0" cy="0"/>
          <a:chOff x="0" y="0"/>
          <a:chExt cx="0" cy="0"/>
        </a:xfrm>
      </p:grpSpPr>
      <p:sp>
        <p:nvSpPr>
          <p:cNvPr id="7656" name="Google Shape;7656;p545"/>
          <p:cNvSpPr txBox="1"/>
          <p:nvPr>
            <p:ph type="title"/>
          </p:nvPr>
        </p:nvSpPr>
        <p:spPr>
          <a:xfrm>
            <a:off x="1827825" y="5465750"/>
            <a:ext cx="8686800" cy="9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u="sng">
                <a:solidFill>
                  <a:schemeClr val="hlink"/>
                </a:solidFill>
                <a:hlinkClick r:id="rId3"/>
              </a:rPr>
              <a:t>https://developers.redhat.com/blog/2021/02/09/spring-boot-on-quarkus-magic-or-madness/</a:t>
            </a:r>
            <a:endParaRPr sz="1400"/>
          </a:p>
          <a:p>
            <a:pPr indent="0" lvl="0" marL="0" rtl="0" algn="l">
              <a:spcBef>
                <a:spcPts val="0"/>
              </a:spcBef>
              <a:spcAft>
                <a:spcPts val="0"/>
              </a:spcAft>
              <a:buNone/>
            </a:pPr>
            <a:r>
              <a:rPr lang="en" sz="1400" u="sng">
                <a:solidFill>
                  <a:schemeClr val="hlink"/>
                </a:solidFill>
                <a:hlinkClick r:id="rId4"/>
              </a:rPr>
              <a:t>https://github.com/edeandrea/todo-spring-quarkus.git</a:t>
            </a:r>
            <a:endParaRPr sz="1400"/>
          </a:p>
          <a:p>
            <a:pPr indent="0" lvl="0" marL="0" rtl="0" algn="l">
              <a:spcBef>
                <a:spcPts val="0"/>
              </a:spcBef>
              <a:spcAft>
                <a:spcPts val="0"/>
              </a:spcAft>
              <a:buNone/>
            </a:pPr>
            <a:r>
              <a:t/>
            </a:r>
            <a:endParaRPr sz="1400"/>
          </a:p>
        </p:txBody>
      </p:sp>
      <p:sp>
        <p:nvSpPr>
          <p:cNvPr id="7657" name="Google Shape;7657;p5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pic>
        <p:nvPicPr>
          <p:cNvPr id="7658" name="Google Shape;7658;p545"/>
          <p:cNvPicPr preferRelativeResize="0"/>
          <p:nvPr/>
        </p:nvPicPr>
        <p:blipFill>
          <a:blip r:embed="rId5">
            <a:alphaModFix/>
          </a:blip>
          <a:stretch>
            <a:fillRect/>
          </a:stretch>
        </p:blipFill>
        <p:spPr>
          <a:xfrm>
            <a:off x="2221950" y="1327913"/>
            <a:ext cx="7898562" cy="3951255"/>
          </a:xfrm>
          <a:prstGeom prst="rect">
            <a:avLst/>
          </a:prstGeom>
          <a:noFill/>
          <a:ln>
            <a:noFill/>
          </a:ln>
        </p:spPr>
      </p:pic>
      <p:sp>
        <p:nvSpPr>
          <p:cNvPr id="7659" name="Google Shape;7659;p545"/>
          <p:cNvSpPr txBox="1"/>
          <p:nvPr/>
        </p:nvSpPr>
        <p:spPr>
          <a:xfrm>
            <a:off x="927775" y="379350"/>
            <a:ext cx="10644300" cy="7620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2300"/>
              </a:spcBef>
              <a:spcAft>
                <a:spcPts val="2300"/>
              </a:spcAft>
              <a:buNone/>
            </a:pPr>
            <a:r>
              <a:rPr b="1" lang="en" sz="3750">
                <a:solidFill>
                  <a:srgbClr val="FFFFFF"/>
                </a:solidFill>
                <a:latin typeface="Red Hat Text"/>
                <a:ea typeface="Red Hat Text"/>
                <a:cs typeface="Red Hat Text"/>
                <a:sym typeface="Red Hat Text"/>
              </a:rPr>
              <a:t>Spring Boot on Quarkus: Magic or madness?</a:t>
            </a:r>
            <a:endParaRPr b="1" sz="3750">
              <a:solidFill>
                <a:srgbClr val="FFFFFF"/>
              </a:solidFill>
              <a:latin typeface="Red Hat Text"/>
              <a:ea typeface="Red Hat Text"/>
              <a:cs typeface="Red Hat Text"/>
              <a:sym typeface="Red Hat Tex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3" name="Shape 7663"/>
        <p:cNvGrpSpPr/>
        <p:nvPr/>
      </p:nvGrpSpPr>
      <p:grpSpPr>
        <a:xfrm>
          <a:off x="0" y="0"/>
          <a:ext cx="0" cy="0"/>
          <a:chOff x="0" y="0"/>
          <a:chExt cx="0" cy="0"/>
        </a:xfrm>
      </p:grpSpPr>
      <p:sp>
        <p:nvSpPr>
          <p:cNvPr id="7664" name="Google Shape;7664;p54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DEMO Time!</a:t>
            </a:r>
            <a:endParaRPr/>
          </a:p>
        </p:txBody>
      </p:sp>
      <p:sp>
        <p:nvSpPr>
          <p:cNvPr id="7665" name="Google Shape;7665;p5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7666" name="Google Shape;7666;p5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0" name="Shape 7670"/>
        <p:cNvGrpSpPr/>
        <p:nvPr/>
      </p:nvGrpSpPr>
      <p:grpSpPr>
        <a:xfrm>
          <a:off x="0" y="0"/>
          <a:ext cx="0" cy="0"/>
          <a:chOff x="0" y="0"/>
          <a:chExt cx="0" cy="0"/>
        </a:xfrm>
      </p:grpSpPr>
      <p:pic>
        <p:nvPicPr>
          <p:cNvPr id="7671" name="Google Shape;7671;p547"/>
          <p:cNvPicPr preferRelativeResize="0"/>
          <p:nvPr/>
        </p:nvPicPr>
        <p:blipFill>
          <a:blip r:embed="rId3">
            <a:alphaModFix amt="30000"/>
          </a:blip>
          <a:stretch>
            <a:fillRect/>
          </a:stretch>
        </p:blipFill>
        <p:spPr>
          <a:xfrm>
            <a:off x="-10749" y="-5748"/>
            <a:ext cx="12192005" cy="6857399"/>
          </a:xfrm>
          <a:prstGeom prst="rect">
            <a:avLst/>
          </a:prstGeom>
          <a:noFill/>
          <a:ln>
            <a:noFill/>
          </a:ln>
        </p:spPr>
      </p:pic>
      <p:sp>
        <p:nvSpPr>
          <p:cNvPr id="7672" name="Google Shape;7672;p547"/>
          <p:cNvSpPr txBox="1"/>
          <p:nvPr/>
        </p:nvSpPr>
        <p:spPr>
          <a:xfrm>
            <a:off x="4465550" y="1226775"/>
            <a:ext cx="6724800" cy="3200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800">
                <a:solidFill>
                  <a:srgbClr val="FFFFFF"/>
                </a:solidFill>
                <a:latin typeface="Red Hat Display Medium"/>
                <a:ea typeface="Red Hat Display Medium"/>
                <a:cs typeface="Red Hat Display Medium"/>
                <a:sym typeface="Red Hat Display Medium"/>
              </a:rPr>
              <a:t>“We became increasingly worried about resource consumption that Spring Boot was having while being deployed on the Kubernetes cluster… It became increasingly cumbersome to find ways to circumvent the methodology we were using just to squeeze every little bit of performance out of Spring Boot”</a:t>
            </a:r>
            <a:endParaRPr sz="2800">
              <a:solidFill>
                <a:srgbClr val="FFFFFF"/>
              </a:solidFill>
              <a:latin typeface="Red Hat Display Medium"/>
              <a:ea typeface="Red Hat Display Medium"/>
              <a:cs typeface="Red Hat Display Medium"/>
              <a:sym typeface="Red Hat Display Medium"/>
            </a:endParaRPr>
          </a:p>
        </p:txBody>
      </p:sp>
      <p:sp>
        <p:nvSpPr>
          <p:cNvPr id="7673" name="Google Shape;7673;p547"/>
          <p:cNvSpPr txBox="1"/>
          <p:nvPr/>
        </p:nvSpPr>
        <p:spPr>
          <a:xfrm>
            <a:off x="4465600" y="5493925"/>
            <a:ext cx="4097700" cy="4260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500">
                <a:solidFill>
                  <a:srgbClr val="FFFFFF"/>
                </a:solidFill>
                <a:latin typeface="Red Hat Text Medium"/>
                <a:ea typeface="Red Hat Text Medium"/>
                <a:cs typeface="Red Hat Text Medium"/>
                <a:sym typeface="Red Hat Text Medium"/>
              </a:rPr>
              <a:t>Christos Sotiriou</a:t>
            </a:r>
            <a:endParaRPr sz="1500">
              <a:solidFill>
                <a:srgbClr val="FFFFFF"/>
              </a:solidFill>
              <a:latin typeface="Red Hat Text Medium"/>
              <a:ea typeface="Red Hat Text Medium"/>
              <a:cs typeface="Red Hat Text Medium"/>
              <a:sym typeface="Red Hat Text Medium"/>
            </a:endParaRPr>
          </a:p>
          <a:p>
            <a:pPr indent="0" lvl="0" marL="0" rtl="0" algn="l">
              <a:lnSpc>
                <a:spcPct val="114000"/>
              </a:lnSpc>
              <a:spcBef>
                <a:spcPts val="0"/>
              </a:spcBef>
              <a:spcAft>
                <a:spcPts val="0"/>
              </a:spcAft>
              <a:buNone/>
            </a:pPr>
            <a:r>
              <a:rPr lang="en" sz="1500">
                <a:solidFill>
                  <a:srgbClr val="FFFFFF"/>
                </a:solidFill>
                <a:latin typeface="Red Hat Display"/>
                <a:ea typeface="Red Hat Display"/>
                <a:cs typeface="Red Hat Display"/>
                <a:sym typeface="Red Hat Display"/>
              </a:rPr>
              <a:t>DXL Backend Chapter Lead, Vodafone Greece</a:t>
            </a:r>
            <a:endParaRPr sz="1500">
              <a:solidFill>
                <a:srgbClr val="FFFFFF"/>
              </a:solidFill>
              <a:latin typeface="Red Hat Display"/>
              <a:ea typeface="Red Hat Display"/>
              <a:cs typeface="Red Hat Display"/>
              <a:sym typeface="Red Hat Display"/>
            </a:endParaRPr>
          </a:p>
        </p:txBody>
      </p:sp>
      <p:pic>
        <p:nvPicPr>
          <p:cNvPr id="7674" name="Google Shape;7674;p547"/>
          <p:cNvPicPr preferRelativeResize="0"/>
          <p:nvPr/>
        </p:nvPicPr>
        <p:blipFill>
          <a:blip r:embed="rId4">
            <a:alphaModFix/>
          </a:blip>
          <a:stretch>
            <a:fillRect/>
          </a:stretch>
        </p:blipFill>
        <p:spPr>
          <a:xfrm>
            <a:off x="0" y="1547125"/>
            <a:ext cx="3610800" cy="3610800"/>
          </a:xfrm>
          <a:prstGeom prst="rect">
            <a:avLst/>
          </a:prstGeom>
          <a:noFill/>
          <a:ln>
            <a:noFill/>
          </a:ln>
        </p:spPr>
      </p:pic>
      <p:pic>
        <p:nvPicPr>
          <p:cNvPr id="7675" name="Google Shape;7675;p547"/>
          <p:cNvPicPr preferRelativeResize="0"/>
          <p:nvPr/>
        </p:nvPicPr>
        <p:blipFill rotWithShape="1">
          <a:blip r:embed="rId5">
            <a:alphaModFix/>
          </a:blip>
          <a:srcRect b="0" l="0" r="0" t="0"/>
          <a:stretch/>
        </p:blipFill>
        <p:spPr>
          <a:xfrm>
            <a:off x="4304337" y="266907"/>
            <a:ext cx="975600" cy="975567"/>
          </a:xfrm>
          <a:prstGeom prst="rect">
            <a:avLst/>
          </a:prstGeom>
          <a:noFill/>
          <a:ln>
            <a:noFill/>
          </a:ln>
        </p:spPr>
      </p:pic>
      <p:pic>
        <p:nvPicPr>
          <p:cNvPr id="7676" name="Google Shape;7676;p547"/>
          <p:cNvPicPr preferRelativeResize="0"/>
          <p:nvPr/>
        </p:nvPicPr>
        <p:blipFill>
          <a:blip r:embed="rId6">
            <a:alphaModFix/>
          </a:blip>
          <a:stretch>
            <a:fillRect/>
          </a:stretch>
        </p:blipFill>
        <p:spPr>
          <a:xfrm>
            <a:off x="5489275" y="472948"/>
            <a:ext cx="2054774" cy="547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0" name="Shape 7680"/>
        <p:cNvGrpSpPr/>
        <p:nvPr/>
      </p:nvGrpSpPr>
      <p:grpSpPr>
        <a:xfrm>
          <a:off x="0" y="0"/>
          <a:ext cx="0" cy="0"/>
          <a:chOff x="0" y="0"/>
          <a:chExt cx="0" cy="0"/>
        </a:xfrm>
      </p:grpSpPr>
      <p:sp>
        <p:nvSpPr>
          <p:cNvPr id="7681" name="Google Shape;7681;p548"/>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Spring in Quarkus!</a:t>
            </a:r>
            <a:endParaRPr b="1">
              <a:latin typeface="Overpass"/>
              <a:ea typeface="Overpass"/>
              <a:cs typeface="Overpass"/>
              <a:sym typeface="Overpass"/>
            </a:endParaRPr>
          </a:p>
        </p:txBody>
      </p:sp>
      <p:sp>
        <p:nvSpPr>
          <p:cNvPr id="7682" name="Google Shape;7682;p5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683" name="Google Shape;7683;p548"/>
          <p:cNvPicPr preferRelativeResize="0"/>
          <p:nvPr/>
        </p:nvPicPr>
        <p:blipFill>
          <a:blip r:embed="rId3">
            <a:alphaModFix/>
          </a:blip>
          <a:stretch>
            <a:fillRect/>
          </a:stretch>
        </p:blipFill>
        <p:spPr>
          <a:xfrm>
            <a:off x="1752599" y="352250"/>
            <a:ext cx="8530001" cy="60111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87" name="Shape 7687"/>
        <p:cNvGrpSpPr/>
        <p:nvPr/>
      </p:nvGrpSpPr>
      <p:grpSpPr>
        <a:xfrm>
          <a:off x="0" y="0"/>
          <a:ext cx="0" cy="0"/>
          <a:chOff x="0" y="0"/>
          <a:chExt cx="0" cy="0"/>
        </a:xfrm>
      </p:grpSpPr>
      <p:sp>
        <p:nvSpPr>
          <p:cNvPr id="7688" name="Google Shape;7688;p5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689" name="Google Shape;7689;p549"/>
          <p:cNvSpPr txBox="1"/>
          <p:nvPr>
            <p:ph idx="3" type="subTitle"/>
          </p:nvPr>
        </p:nvSpPr>
        <p:spPr>
          <a:xfrm>
            <a:off x="4468400" y="44903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scaling up/down</a:t>
            </a:r>
            <a:endParaRPr/>
          </a:p>
          <a:p>
            <a:pPr indent="0" lvl="0" marL="0" rtl="0" algn="ctr">
              <a:spcBef>
                <a:spcPts val="500"/>
              </a:spcBef>
              <a:spcAft>
                <a:spcPts val="500"/>
              </a:spcAft>
              <a:buNone/>
            </a:pPr>
            <a:r>
              <a:rPr lang="en"/>
              <a:t>Memory Consumption &amp; Slower startup times</a:t>
            </a:r>
            <a:endParaRPr/>
          </a:p>
        </p:txBody>
      </p:sp>
      <p:sp>
        <p:nvSpPr>
          <p:cNvPr id="7690" name="Google Shape;7690;p549"/>
          <p:cNvSpPr txBox="1"/>
          <p:nvPr>
            <p:ph idx="4" type="subTitle"/>
          </p:nvPr>
        </p:nvSpPr>
        <p:spPr>
          <a:xfrm>
            <a:off x="8048000" y="40011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Spring APIs to APIs</a:t>
            </a:r>
            <a:endParaRPr/>
          </a:p>
        </p:txBody>
      </p:sp>
      <p:sp>
        <p:nvSpPr>
          <p:cNvPr id="7691" name="Google Shape;7691;p549"/>
          <p:cNvSpPr txBox="1"/>
          <p:nvPr>
            <p:ph idx="2" type="subTitle"/>
          </p:nvPr>
        </p:nvSpPr>
        <p:spPr>
          <a:xfrm>
            <a:off x="4468300" y="40011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Performance Improvement</a:t>
            </a:r>
            <a:endParaRPr/>
          </a:p>
        </p:txBody>
      </p:sp>
      <p:sp>
        <p:nvSpPr>
          <p:cNvPr id="7692" name="Google Shape;7692;p549"/>
          <p:cNvSpPr txBox="1"/>
          <p:nvPr>
            <p:ph idx="5" type="subTitle"/>
          </p:nvPr>
        </p:nvSpPr>
        <p:spPr>
          <a:xfrm>
            <a:off x="8048100" y="44903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Quarkus’ Spring API compatibility includes Spring DI, Spring Web, and Spring Data JPA</a:t>
            </a:r>
            <a:endParaRPr/>
          </a:p>
        </p:txBody>
      </p:sp>
      <p:sp>
        <p:nvSpPr>
          <p:cNvPr id="7693" name="Google Shape;7693;p549"/>
          <p:cNvSpPr txBox="1"/>
          <p:nvPr>
            <p:ph idx="6" type="subTitle"/>
          </p:nvPr>
        </p:nvSpPr>
        <p:spPr>
          <a:xfrm>
            <a:off x="888600" y="40011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Cloud Native Application</a:t>
            </a:r>
            <a:endParaRPr/>
          </a:p>
        </p:txBody>
      </p:sp>
      <p:sp>
        <p:nvSpPr>
          <p:cNvPr id="7694" name="Google Shape;7694;p549"/>
          <p:cNvSpPr txBox="1"/>
          <p:nvPr>
            <p:ph idx="7" type="subTitle"/>
          </p:nvPr>
        </p:nvSpPr>
        <p:spPr>
          <a:xfrm>
            <a:off x="888700" y="44903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solidFill>
                  <a:schemeClr val="dk1"/>
                </a:solidFill>
              </a:rPr>
              <a:t>responsiveness to application lifecycle changes improves</a:t>
            </a:r>
            <a:endParaRPr/>
          </a:p>
        </p:txBody>
      </p:sp>
      <p:pic>
        <p:nvPicPr>
          <p:cNvPr id="7695" name="Google Shape;7695;p549"/>
          <p:cNvPicPr preferRelativeResize="0"/>
          <p:nvPr/>
        </p:nvPicPr>
        <p:blipFill rotWithShape="1">
          <a:blip r:embed="rId3">
            <a:alphaModFix/>
          </a:blip>
          <a:srcRect b="0" l="109" r="119" t="0"/>
          <a:stretch/>
        </p:blipFill>
        <p:spPr>
          <a:xfrm>
            <a:off x="9122351" y="2610715"/>
            <a:ext cx="1106701" cy="1106720"/>
          </a:xfrm>
          <a:prstGeom prst="rect">
            <a:avLst/>
          </a:prstGeom>
          <a:noFill/>
          <a:ln>
            <a:noFill/>
          </a:ln>
        </p:spPr>
      </p:pic>
      <p:pic>
        <p:nvPicPr>
          <p:cNvPr id="7696" name="Google Shape;7696;p549"/>
          <p:cNvPicPr preferRelativeResize="0"/>
          <p:nvPr/>
        </p:nvPicPr>
        <p:blipFill rotWithShape="1">
          <a:blip r:embed="rId4">
            <a:alphaModFix/>
          </a:blip>
          <a:srcRect b="0" l="20767" r="20767" t="0"/>
          <a:stretch/>
        </p:blipFill>
        <p:spPr>
          <a:xfrm>
            <a:off x="4609300" y="6114575"/>
            <a:ext cx="367750" cy="629050"/>
          </a:xfrm>
          <a:prstGeom prst="rect">
            <a:avLst/>
          </a:prstGeom>
          <a:noFill/>
          <a:ln>
            <a:noFill/>
          </a:ln>
        </p:spPr>
      </p:pic>
      <p:sp>
        <p:nvSpPr>
          <p:cNvPr id="7697" name="Google Shape;7697;p54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I’m a Spring developer. Why Quarkus?</a:t>
            </a:r>
            <a:endParaRPr/>
          </a:p>
        </p:txBody>
      </p:sp>
      <p:pic>
        <p:nvPicPr>
          <p:cNvPr id="7698" name="Google Shape;7698;p549"/>
          <p:cNvPicPr preferRelativeResize="0"/>
          <p:nvPr/>
        </p:nvPicPr>
        <p:blipFill>
          <a:blip r:embed="rId5">
            <a:alphaModFix/>
          </a:blip>
          <a:stretch>
            <a:fillRect/>
          </a:stretch>
        </p:blipFill>
        <p:spPr>
          <a:xfrm>
            <a:off x="1135300" y="356525"/>
            <a:ext cx="1843433" cy="967800"/>
          </a:xfrm>
          <a:prstGeom prst="rect">
            <a:avLst/>
          </a:prstGeom>
          <a:noFill/>
          <a:ln>
            <a:noFill/>
          </a:ln>
        </p:spPr>
      </p:pic>
      <p:pic>
        <p:nvPicPr>
          <p:cNvPr id="7699" name="Google Shape;7699;p549"/>
          <p:cNvPicPr preferRelativeResize="0"/>
          <p:nvPr/>
        </p:nvPicPr>
        <p:blipFill>
          <a:blip r:embed="rId6">
            <a:alphaModFix/>
          </a:blip>
          <a:stretch>
            <a:fillRect/>
          </a:stretch>
        </p:blipFill>
        <p:spPr>
          <a:xfrm>
            <a:off x="9230008" y="630886"/>
            <a:ext cx="2708126" cy="419075"/>
          </a:xfrm>
          <a:prstGeom prst="rect">
            <a:avLst/>
          </a:prstGeom>
          <a:noFill/>
          <a:ln>
            <a:noFill/>
          </a:ln>
        </p:spPr>
      </p:pic>
      <p:pic>
        <p:nvPicPr>
          <p:cNvPr id="7700" name="Google Shape;7700;p549"/>
          <p:cNvPicPr preferRelativeResize="0"/>
          <p:nvPr/>
        </p:nvPicPr>
        <p:blipFill rotWithShape="1">
          <a:blip r:embed="rId7">
            <a:alphaModFix/>
          </a:blip>
          <a:srcRect b="0" l="0" r="0" t="0"/>
          <a:stretch/>
        </p:blipFill>
        <p:spPr>
          <a:xfrm>
            <a:off x="2114746" y="2639962"/>
            <a:ext cx="863988" cy="863986"/>
          </a:xfrm>
          <a:prstGeom prst="rect">
            <a:avLst/>
          </a:prstGeom>
          <a:noFill/>
          <a:ln>
            <a:noFill/>
          </a:ln>
        </p:spPr>
      </p:pic>
      <p:pic>
        <p:nvPicPr>
          <p:cNvPr id="7701" name="Google Shape;7701;p549"/>
          <p:cNvPicPr preferRelativeResize="0"/>
          <p:nvPr/>
        </p:nvPicPr>
        <p:blipFill rotWithShape="1">
          <a:blip r:embed="rId8">
            <a:alphaModFix/>
          </a:blip>
          <a:srcRect b="0" l="139" r="139" t="0"/>
          <a:stretch/>
        </p:blipFill>
        <p:spPr>
          <a:xfrm>
            <a:off x="5618550" y="2732088"/>
            <a:ext cx="863975" cy="863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05" name="Shape 7705"/>
        <p:cNvGrpSpPr/>
        <p:nvPr/>
      </p:nvGrpSpPr>
      <p:grpSpPr>
        <a:xfrm>
          <a:off x="0" y="0"/>
          <a:ext cx="0" cy="0"/>
          <a:chOff x="0" y="0"/>
          <a:chExt cx="0" cy="0"/>
        </a:xfrm>
      </p:grpSpPr>
      <p:sp>
        <p:nvSpPr>
          <p:cNvPr id="7706" name="Google Shape;7706;p550"/>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2600"/>
              <a:t>Are there additional benefits </a:t>
            </a:r>
            <a:endParaRPr sz="2600"/>
          </a:p>
          <a:p>
            <a:pPr indent="0" lvl="0" marL="0" rtl="0" algn="ctr">
              <a:spcBef>
                <a:spcPts val="0"/>
              </a:spcBef>
              <a:spcAft>
                <a:spcPts val="0"/>
              </a:spcAft>
              <a:buClr>
                <a:schemeClr val="dk1"/>
              </a:buClr>
              <a:buSzPts val="1100"/>
              <a:buFont typeface="Arial"/>
              <a:buNone/>
            </a:pPr>
            <a:r>
              <a:rPr lang="en" sz="2600"/>
              <a:t>for Spring developers?</a:t>
            </a:r>
            <a:endParaRPr/>
          </a:p>
        </p:txBody>
      </p:sp>
      <p:sp>
        <p:nvSpPr>
          <p:cNvPr id="7707" name="Google Shape;7707;p5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08" name="Google Shape;7708;p550"/>
          <p:cNvSpPr txBox="1"/>
          <p:nvPr>
            <p:ph idx="3" type="subTitle"/>
          </p:nvPr>
        </p:nvSpPr>
        <p:spPr>
          <a:xfrm>
            <a:off x="885050" y="46149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Function-as-a-Service (FaaS) Runtime.</a:t>
            </a:r>
            <a:endParaRPr/>
          </a:p>
        </p:txBody>
      </p:sp>
      <p:sp>
        <p:nvSpPr>
          <p:cNvPr id="7709" name="Google Shape;7709;p550"/>
          <p:cNvSpPr txBox="1"/>
          <p:nvPr>
            <p:ph idx="5" type="subTitle"/>
          </p:nvPr>
        </p:nvSpPr>
        <p:spPr>
          <a:xfrm>
            <a:off x="8923600" y="46149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Early detection of dependency injection errors.</a:t>
            </a:r>
            <a:endParaRPr/>
          </a:p>
        </p:txBody>
      </p:sp>
      <p:sp>
        <p:nvSpPr>
          <p:cNvPr id="7710" name="Google Shape;7710;p550"/>
          <p:cNvSpPr txBox="1"/>
          <p:nvPr>
            <p:ph idx="7" type="subTitle"/>
          </p:nvPr>
        </p:nvSpPr>
        <p:spPr>
          <a:xfrm>
            <a:off x="6244083" y="46149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Support for reactive and imperative models.</a:t>
            </a:r>
            <a:endParaRPr/>
          </a:p>
        </p:txBody>
      </p:sp>
      <p:sp>
        <p:nvSpPr>
          <p:cNvPr id="7711" name="Google Shape;7711;p550"/>
          <p:cNvSpPr txBox="1"/>
          <p:nvPr>
            <p:ph idx="9" type="subTitle"/>
          </p:nvPr>
        </p:nvSpPr>
        <p:spPr>
          <a:xfrm>
            <a:off x="3564567" y="4614950"/>
            <a:ext cx="2383500" cy="379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Live Coding. </a:t>
            </a:r>
            <a:endParaRPr/>
          </a:p>
          <a:p>
            <a:pPr indent="0" lvl="0" marL="0" rtl="0" algn="ctr">
              <a:spcBef>
                <a:spcPts val="0"/>
              </a:spcBef>
              <a:spcAft>
                <a:spcPts val="0"/>
              </a:spcAft>
              <a:buNone/>
            </a:pPr>
            <a:r>
              <a:t/>
            </a:r>
            <a:endParaRPr/>
          </a:p>
        </p:txBody>
      </p:sp>
      <p:pic>
        <p:nvPicPr>
          <p:cNvPr id="7712" name="Google Shape;7712;p550"/>
          <p:cNvPicPr preferRelativeResize="0"/>
          <p:nvPr/>
        </p:nvPicPr>
        <p:blipFill rotWithShape="1">
          <a:blip r:embed="rId3">
            <a:alphaModFix/>
          </a:blip>
          <a:srcRect b="0" l="109" r="119" t="0"/>
          <a:stretch/>
        </p:blipFill>
        <p:spPr>
          <a:xfrm>
            <a:off x="1572350" y="3473324"/>
            <a:ext cx="1008925" cy="1008925"/>
          </a:xfrm>
          <a:prstGeom prst="rect">
            <a:avLst/>
          </a:prstGeom>
          <a:noFill/>
          <a:ln>
            <a:noFill/>
          </a:ln>
        </p:spPr>
      </p:pic>
      <p:pic>
        <p:nvPicPr>
          <p:cNvPr id="7713" name="Google Shape;7713;p550"/>
          <p:cNvPicPr preferRelativeResize="0"/>
          <p:nvPr/>
        </p:nvPicPr>
        <p:blipFill rotWithShape="1">
          <a:blip r:embed="rId4">
            <a:alphaModFix/>
          </a:blip>
          <a:srcRect b="0" l="109" r="119" t="0"/>
          <a:stretch/>
        </p:blipFill>
        <p:spPr>
          <a:xfrm>
            <a:off x="9610875" y="3473324"/>
            <a:ext cx="1008925" cy="1008926"/>
          </a:xfrm>
          <a:prstGeom prst="rect">
            <a:avLst/>
          </a:prstGeom>
          <a:noFill/>
          <a:ln>
            <a:noFill/>
          </a:ln>
        </p:spPr>
      </p:pic>
      <p:pic>
        <p:nvPicPr>
          <p:cNvPr id="7714" name="Google Shape;7714;p550"/>
          <p:cNvPicPr preferRelativeResize="0"/>
          <p:nvPr/>
        </p:nvPicPr>
        <p:blipFill rotWithShape="1">
          <a:blip r:embed="rId5">
            <a:alphaModFix/>
          </a:blip>
          <a:srcRect b="0" l="20767" r="20767" t="0"/>
          <a:stretch/>
        </p:blipFill>
        <p:spPr>
          <a:xfrm>
            <a:off x="4609300" y="6114575"/>
            <a:ext cx="367750" cy="629050"/>
          </a:xfrm>
          <a:prstGeom prst="rect">
            <a:avLst/>
          </a:prstGeom>
          <a:noFill/>
          <a:ln>
            <a:noFill/>
          </a:ln>
        </p:spPr>
      </p:pic>
      <p:pic>
        <p:nvPicPr>
          <p:cNvPr id="7715" name="Google Shape;7715;p550"/>
          <p:cNvPicPr preferRelativeResize="0"/>
          <p:nvPr/>
        </p:nvPicPr>
        <p:blipFill>
          <a:blip r:embed="rId6">
            <a:alphaModFix/>
          </a:blip>
          <a:stretch>
            <a:fillRect/>
          </a:stretch>
        </p:blipFill>
        <p:spPr>
          <a:xfrm>
            <a:off x="4794508" y="443461"/>
            <a:ext cx="2708126" cy="419075"/>
          </a:xfrm>
          <a:prstGeom prst="rect">
            <a:avLst/>
          </a:prstGeom>
          <a:noFill/>
          <a:ln>
            <a:noFill/>
          </a:ln>
        </p:spPr>
      </p:pic>
      <p:pic>
        <p:nvPicPr>
          <p:cNvPr id="7716" name="Google Shape;7716;p550"/>
          <p:cNvPicPr preferRelativeResize="0"/>
          <p:nvPr/>
        </p:nvPicPr>
        <p:blipFill rotWithShape="1">
          <a:blip r:embed="rId7">
            <a:alphaModFix/>
          </a:blip>
          <a:srcRect b="0" l="0" r="0" t="0"/>
          <a:stretch/>
        </p:blipFill>
        <p:spPr>
          <a:xfrm>
            <a:off x="4317492" y="3545796"/>
            <a:ext cx="863988" cy="863986"/>
          </a:xfrm>
          <a:prstGeom prst="rect">
            <a:avLst/>
          </a:prstGeom>
          <a:noFill/>
          <a:ln>
            <a:noFill/>
          </a:ln>
        </p:spPr>
      </p:pic>
      <p:pic>
        <p:nvPicPr>
          <p:cNvPr id="7717" name="Google Shape;7717;p550"/>
          <p:cNvPicPr preferRelativeResize="0"/>
          <p:nvPr/>
        </p:nvPicPr>
        <p:blipFill rotWithShape="1">
          <a:blip r:embed="rId8">
            <a:alphaModFix/>
          </a:blip>
          <a:srcRect b="0" l="0" r="0" t="0"/>
          <a:stretch/>
        </p:blipFill>
        <p:spPr>
          <a:xfrm>
            <a:off x="7003828" y="3545800"/>
            <a:ext cx="863988" cy="8639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8" name="Shape 6238"/>
        <p:cNvGrpSpPr/>
        <p:nvPr/>
      </p:nvGrpSpPr>
      <p:grpSpPr>
        <a:xfrm>
          <a:off x="0" y="0"/>
          <a:ext cx="0" cy="0"/>
          <a:chOff x="0" y="0"/>
          <a:chExt cx="0" cy="0"/>
        </a:xfrm>
      </p:grpSpPr>
      <p:sp>
        <p:nvSpPr>
          <p:cNvPr id="6239" name="Google Shape;6239;p5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240" name="Google Shape;6240;p506"/>
          <p:cNvPicPr preferRelativeResize="0"/>
          <p:nvPr/>
        </p:nvPicPr>
        <p:blipFill>
          <a:blip r:embed="rId3">
            <a:alphaModFix/>
          </a:blip>
          <a:stretch>
            <a:fillRect/>
          </a:stretch>
        </p:blipFill>
        <p:spPr>
          <a:xfrm>
            <a:off x="701650" y="988450"/>
            <a:ext cx="4491625" cy="4391025"/>
          </a:xfrm>
          <a:prstGeom prst="rect">
            <a:avLst/>
          </a:prstGeom>
          <a:noFill/>
          <a:ln>
            <a:noFill/>
          </a:ln>
        </p:spPr>
      </p:pic>
      <p:pic>
        <p:nvPicPr>
          <p:cNvPr id="6241" name="Google Shape;6241;p506"/>
          <p:cNvPicPr preferRelativeResize="0"/>
          <p:nvPr/>
        </p:nvPicPr>
        <p:blipFill>
          <a:blip r:embed="rId4">
            <a:alphaModFix/>
          </a:blip>
          <a:stretch>
            <a:fillRect/>
          </a:stretch>
        </p:blipFill>
        <p:spPr>
          <a:xfrm>
            <a:off x="5620521" y="988450"/>
            <a:ext cx="5857875" cy="4391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21" name="Shape 7721"/>
        <p:cNvGrpSpPr/>
        <p:nvPr/>
      </p:nvGrpSpPr>
      <p:grpSpPr>
        <a:xfrm>
          <a:off x="0" y="0"/>
          <a:ext cx="0" cy="0"/>
          <a:chOff x="0" y="0"/>
          <a:chExt cx="0" cy="0"/>
        </a:xfrm>
      </p:grpSpPr>
      <p:sp>
        <p:nvSpPr>
          <p:cNvPr id="7722" name="Google Shape;7722;p551"/>
          <p:cNvSpPr/>
          <p:nvPr/>
        </p:nvSpPr>
        <p:spPr>
          <a:xfrm>
            <a:off x="2528450" y="1703475"/>
            <a:ext cx="5132400" cy="314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51"/>
          <p:cNvSpPr txBox="1"/>
          <p:nvPr>
            <p:ph type="title"/>
          </p:nvPr>
        </p:nvSpPr>
        <p:spPr>
          <a:xfrm>
            <a:off x="1905000" y="565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Spring Boot World</a:t>
            </a:r>
            <a:endParaRPr b="1">
              <a:latin typeface="Overpass"/>
              <a:ea typeface="Overpass"/>
              <a:cs typeface="Overpass"/>
              <a:sym typeface="Overpass"/>
            </a:endParaRPr>
          </a:p>
        </p:txBody>
      </p:sp>
      <p:sp>
        <p:nvSpPr>
          <p:cNvPr id="7724" name="Google Shape;7724;p5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7725" name="Google Shape;7725;p551"/>
          <p:cNvSpPr/>
          <p:nvPr/>
        </p:nvSpPr>
        <p:spPr>
          <a:xfrm>
            <a:off x="3857100" y="1930200"/>
            <a:ext cx="3640200" cy="82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Spring REST</a:t>
            </a:r>
            <a:endParaRPr b="1" sz="1900"/>
          </a:p>
        </p:txBody>
      </p:sp>
      <p:sp>
        <p:nvSpPr>
          <p:cNvPr id="7726" name="Google Shape;7726;p551"/>
          <p:cNvSpPr/>
          <p:nvPr/>
        </p:nvSpPr>
        <p:spPr>
          <a:xfrm>
            <a:off x="3857225" y="2876075"/>
            <a:ext cx="3640200" cy="82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Spring DI</a:t>
            </a:r>
            <a:endParaRPr b="1" sz="1900"/>
          </a:p>
        </p:txBody>
      </p:sp>
      <p:sp>
        <p:nvSpPr>
          <p:cNvPr id="7727" name="Google Shape;7727;p551"/>
          <p:cNvSpPr/>
          <p:nvPr/>
        </p:nvSpPr>
        <p:spPr>
          <a:xfrm>
            <a:off x="3857100" y="3821950"/>
            <a:ext cx="3640200" cy="82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Spring Data JPA</a:t>
            </a:r>
            <a:endParaRPr b="1" sz="1900"/>
          </a:p>
        </p:txBody>
      </p:sp>
      <p:pic>
        <p:nvPicPr>
          <p:cNvPr id="7728" name="Google Shape;7728;p551"/>
          <p:cNvPicPr preferRelativeResize="0"/>
          <p:nvPr/>
        </p:nvPicPr>
        <p:blipFill>
          <a:blip r:embed="rId3">
            <a:alphaModFix/>
          </a:blip>
          <a:stretch>
            <a:fillRect/>
          </a:stretch>
        </p:blipFill>
        <p:spPr>
          <a:xfrm>
            <a:off x="2592700" y="3024413"/>
            <a:ext cx="1006350" cy="528325"/>
          </a:xfrm>
          <a:prstGeom prst="rect">
            <a:avLst/>
          </a:prstGeom>
          <a:noFill/>
          <a:ln>
            <a:noFill/>
          </a:ln>
        </p:spPr>
      </p:pic>
      <p:sp>
        <p:nvSpPr>
          <p:cNvPr id="7729" name="Google Shape;7729;p551"/>
          <p:cNvSpPr/>
          <p:nvPr/>
        </p:nvSpPr>
        <p:spPr>
          <a:xfrm flipH="1">
            <a:off x="8681521" y="2675058"/>
            <a:ext cx="999367" cy="1227067"/>
          </a:xfrm>
          <a:prstGeom prst="flowChartPunchedCard">
            <a:avLst/>
          </a:prstGeom>
          <a:noFill/>
          <a:ln cap="flat" cmpd="sng" w="19050">
            <a:solidFill>
              <a:srgbClr val="4695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51"/>
          <p:cNvSpPr txBox="1"/>
          <p:nvPr/>
        </p:nvSpPr>
        <p:spPr>
          <a:xfrm>
            <a:off x="8328763" y="4025200"/>
            <a:ext cx="17049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ed Hat Text"/>
                <a:ea typeface="Red Hat Text"/>
                <a:cs typeface="Red Hat Text"/>
                <a:sym typeface="Red Hat Text"/>
              </a:rPr>
              <a:t>Runnable java app</a:t>
            </a:r>
            <a:endParaRPr sz="1300">
              <a:latin typeface="Red Hat Text"/>
              <a:ea typeface="Red Hat Text"/>
              <a:cs typeface="Red Hat Text"/>
              <a:sym typeface="Red Hat Text"/>
            </a:endParaRPr>
          </a:p>
        </p:txBody>
      </p:sp>
      <p:pic>
        <p:nvPicPr>
          <p:cNvPr id="7731" name="Google Shape;7731;p551"/>
          <p:cNvPicPr preferRelativeResize="0"/>
          <p:nvPr/>
        </p:nvPicPr>
        <p:blipFill>
          <a:blip r:embed="rId4">
            <a:alphaModFix/>
          </a:blip>
          <a:stretch>
            <a:fillRect/>
          </a:stretch>
        </p:blipFill>
        <p:spPr>
          <a:xfrm>
            <a:off x="8757105" y="2905567"/>
            <a:ext cx="848200" cy="848200"/>
          </a:xfrm>
          <a:prstGeom prst="rect">
            <a:avLst/>
          </a:prstGeom>
          <a:noFill/>
          <a:ln>
            <a:noFill/>
          </a:ln>
        </p:spPr>
      </p:pic>
      <p:sp>
        <p:nvSpPr>
          <p:cNvPr id="7732" name="Google Shape;7732;p551"/>
          <p:cNvSpPr/>
          <p:nvPr/>
        </p:nvSpPr>
        <p:spPr>
          <a:xfrm>
            <a:off x="7917725" y="3024425"/>
            <a:ext cx="343500" cy="418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36" name="Shape 7736"/>
        <p:cNvGrpSpPr/>
        <p:nvPr/>
      </p:nvGrpSpPr>
      <p:grpSpPr>
        <a:xfrm>
          <a:off x="0" y="0"/>
          <a:ext cx="0" cy="0"/>
          <a:chOff x="0" y="0"/>
          <a:chExt cx="0" cy="0"/>
        </a:xfrm>
      </p:grpSpPr>
      <p:sp>
        <p:nvSpPr>
          <p:cNvPr id="7737" name="Google Shape;7737;p5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7738" name="Google Shape;7738;p552"/>
          <p:cNvSpPr txBox="1"/>
          <p:nvPr>
            <p:ph type="title"/>
          </p:nvPr>
        </p:nvSpPr>
        <p:spPr>
          <a:xfrm>
            <a:off x="574075" y="143600"/>
            <a:ext cx="8686800" cy="9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Spring Web (REST) : spring-web extension</a:t>
            </a:r>
            <a:endParaRPr b="1"/>
          </a:p>
        </p:txBody>
      </p:sp>
      <p:sp>
        <p:nvSpPr>
          <p:cNvPr id="7739" name="Google Shape;7739;p552"/>
          <p:cNvSpPr txBox="1"/>
          <p:nvPr/>
        </p:nvSpPr>
        <p:spPr>
          <a:xfrm>
            <a:off x="695825" y="1191050"/>
            <a:ext cx="43818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Overpass"/>
                <a:ea typeface="Overpass"/>
                <a:cs typeface="Overpass"/>
                <a:sym typeface="Overpass"/>
              </a:rPr>
              <a:t>Using same Spring API for REST</a:t>
            </a:r>
            <a:endParaRPr b="1" sz="1700">
              <a:latin typeface="Overpass"/>
              <a:ea typeface="Overpass"/>
              <a:cs typeface="Overpass"/>
              <a:sym typeface="Overpass"/>
            </a:endParaRPr>
          </a:p>
        </p:txBody>
      </p:sp>
      <p:pic>
        <p:nvPicPr>
          <p:cNvPr id="7740" name="Google Shape;7740;p552"/>
          <p:cNvPicPr preferRelativeResize="0"/>
          <p:nvPr/>
        </p:nvPicPr>
        <p:blipFill>
          <a:blip r:embed="rId3">
            <a:alphaModFix/>
          </a:blip>
          <a:stretch>
            <a:fillRect/>
          </a:stretch>
        </p:blipFill>
        <p:spPr>
          <a:xfrm>
            <a:off x="695825" y="1851250"/>
            <a:ext cx="6487451" cy="3887224"/>
          </a:xfrm>
          <a:prstGeom prst="rect">
            <a:avLst/>
          </a:prstGeom>
          <a:noFill/>
          <a:ln>
            <a:noFill/>
          </a:ln>
        </p:spPr>
      </p:pic>
      <p:sp>
        <p:nvSpPr>
          <p:cNvPr id="7741" name="Google Shape;7741;p552"/>
          <p:cNvSpPr txBox="1"/>
          <p:nvPr/>
        </p:nvSpPr>
        <p:spPr>
          <a:xfrm>
            <a:off x="7867275" y="18512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Supported Annotations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@RestController</a:t>
            </a:r>
            <a:endParaRPr/>
          </a:p>
          <a:p>
            <a:pPr indent="0" lvl="0" marL="0" rtl="0" algn="l">
              <a:spcBef>
                <a:spcPts val="0"/>
              </a:spcBef>
              <a:spcAft>
                <a:spcPts val="0"/>
              </a:spcAft>
              <a:buNone/>
            </a:pPr>
            <a:r>
              <a:rPr lang="en"/>
              <a:t>@RequestMapping</a:t>
            </a:r>
            <a:endParaRPr/>
          </a:p>
          <a:p>
            <a:pPr indent="0" lvl="0" marL="0" rtl="0" algn="l">
              <a:spcBef>
                <a:spcPts val="0"/>
              </a:spcBef>
              <a:spcAft>
                <a:spcPts val="0"/>
              </a:spcAft>
              <a:buNone/>
            </a:pPr>
            <a:r>
              <a:rPr lang="en"/>
              <a:t>@GetMapping</a:t>
            </a:r>
            <a:endParaRPr/>
          </a:p>
          <a:p>
            <a:pPr indent="0" lvl="0" marL="0" rtl="0" algn="l">
              <a:spcBef>
                <a:spcPts val="0"/>
              </a:spcBef>
              <a:spcAft>
                <a:spcPts val="0"/>
              </a:spcAft>
              <a:buNone/>
            </a:pPr>
            <a:r>
              <a:rPr lang="en"/>
              <a:t>@PostMapping</a:t>
            </a:r>
            <a:endParaRPr/>
          </a:p>
          <a:p>
            <a:pPr indent="0" lvl="0" marL="0" rtl="0" algn="l">
              <a:spcBef>
                <a:spcPts val="0"/>
              </a:spcBef>
              <a:spcAft>
                <a:spcPts val="0"/>
              </a:spcAft>
              <a:buNone/>
            </a:pPr>
            <a:r>
              <a:rPr lang="en"/>
              <a:t>@PutMapping</a:t>
            </a:r>
            <a:endParaRPr/>
          </a:p>
          <a:p>
            <a:pPr indent="0" lvl="0" marL="0" rtl="0" algn="l">
              <a:spcBef>
                <a:spcPts val="0"/>
              </a:spcBef>
              <a:spcAft>
                <a:spcPts val="0"/>
              </a:spcAft>
              <a:buNone/>
            </a:pPr>
            <a:r>
              <a:rPr lang="en"/>
              <a:t>@DeleteMapping</a:t>
            </a:r>
            <a:endParaRPr/>
          </a:p>
          <a:p>
            <a:pPr indent="0" lvl="0" marL="0" rtl="0" algn="l">
              <a:spcBef>
                <a:spcPts val="0"/>
              </a:spcBef>
              <a:spcAft>
                <a:spcPts val="0"/>
              </a:spcAft>
              <a:buNone/>
            </a:pPr>
            <a:r>
              <a:rPr lang="en"/>
              <a:t>@PatchMapping</a:t>
            </a:r>
            <a:endParaRPr/>
          </a:p>
          <a:p>
            <a:pPr indent="0" lvl="0" marL="0" rtl="0" algn="l">
              <a:spcBef>
                <a:spcPts val="0"/>
              </a:spcBef>
              <a:spcAft>
                <a:spcPts val="0"/>
              </a:spcAft>
              <a:buNone/>
            </a:pPr>
            <a:r>
              <a:rPr lang="en"/>
              <a:t>@RequestParam</a:t>
            </a:r>
            <a:endParaRPr/>
          </a:p>
          <a:p>
            <a:pPr indent="0" lvl="0" marL="0" rtl="0" algn="l">
              <a:spcBef>
                <a:spcPts val="0"/>
              </a:spcBef>
              <a:spcAft>
                <a:spcPts val="0"/>
              </a:spcAft>
              <a:buNone/>
            </a:pPr>
            <a:r>
              <a:rPr lang="en"/>
              <a:t>@RequestHeader</a:t>
            </a:r>
            <a:endParaRPr/>
          </a:p>
          <a:p>
            <a:pPr indent="0" lvl="0" marL="0" rtl="0" algn="l">
              <a:spcBef>
                <a:spcPts val="0"/>
              </a:spcBef>
              <a:spcAft>
                <a:spcPts val="0"/>
              </a:spcAft>
              <a:buNone/>
            </a:pPr>
            <a:r>
              <a:rPr lang="en"/>
              <a:t>@MatrixVariable</a:t>
            </a:r>
            <a:endParaRPr/>
          </a:p>
          <a:p>
            <a:pPr indent="0" lvl="0" marL="0" rtl="0" algn="l">
              <a:spcBef>
                <a:spcPts val="0"/>
              </a:spcBef>
              <a:spcAft>
                <a:spcPts val="0"/>
              </a:spcAft>
              <a:buNone/>
            </a:pPr>
            <a:r>
              <a:rPr lang="en"/>
              <a:t>@PathVariable</a:t>
            </a:r>
            <a:endParaRPr/>
          </a:p>
          <a:p>
            <a:pPr indent="0" lvl="0" marL="0" rtl="0" algn="l">
              <a:spcBef>
                <a:spcPts val="0"/>
              </a:spcBef>
              <a:spcAft>
                <a:spcPts val="0"/>
              </a:spcAft>
              <a:buNone/>
            </a:pPr>
            <a:r>
              <a:rPr lang="en"/>
              <a:t>@CookieValue</a:t>
            </a:r>
            <a:endParaRPr/>
          </a:p>
          <a:p>
            <a:pPr indent="0" lvl="0" marL="0" rtl="0" algn="l">
              <a:spcBef>
                <a:spcPts val="0"/>
              </a:spcBef>
              <a:spcAft>
                <a:spcPts val="0"/>
              </a:spcAft>
              <a:buNone/>
            </a:pPr>
            <a:r>
              <a:rPr lang="en"/>
              <a:t>@RequestBody</a:t>
            </a:r>
            <a:endParaRPr/>
          </a:p>
          <a:p>
            <a:pPr indent="0" lvl="0" marL="0" rtl="0" algn="l">
              <a:spcBef>
                <a:spcPts val="0"/>
              </a:spcBef>
              <a:spcAft>
                <a:spcPts val="0"/>
              </a:spcAft>
              <a:buNone/>
            </a:pPr>
            <a:r>
              <a:rPr lang="en"/>
              <a:t>@ResponseStatus</a:t>
            </a:r>
            <a:endParaRPr/>
          </a:p>
          <a:p>
            <a:pPr indent="0" lvl="0" marL="0" rtl="0" algn="l">
              <a:spcBef>
                <a:spcPts val="0"/>
              </a:spcBef>
              <a:spcAft>
                <a:spcPts val="0"/>
              </a:spcAft>
              <a:buNone/>
            </a:pPr>
            <a:r>
              <a:rPr lang="en"/>
              <a:t>@ExceptionHandler</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45" name="Shape 7745"/>
        <p:cNvGrpSpPr/>
        <p:nvPr/>
      </p:nvGrpSpPr>
      <p:grpSpPr>
        <a:xfrm>
          <a:off x="0" y="0"/>
          <a:ext cx="0" cy="0"/>
          <a:chOff x="0" y="0"/>
          <a:chExt cx="0" cy="0"/>
        </a:xfrm>
      </p:grpSpPr>
      <p:sp>
        <p:nvSpPr>
          <p:cNvPr id="7746" name="Google Shape;7746;p5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47" name="Google Shape;7747;p553"/>
          <p:cNvSpPr txBox="1"/>
          <p:nvPr>
            <p:ph type="title"/>
          </p:nvPr>
        </p:nvSpPr>
        <p:spPr>
          <a:xfrm>
            <a:off x="574075" y="143600"/>
            <a:ext cx="8686800" cy="9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Spring DI : spring-di extension</a:t>
            </a:r>
            <a:endParaRPr b="1"/>
          </a:p>
        </p:txBody>
      </p:sp>
      <p:sp>
        <p:nvSpPr>
          <p:cNvPr id="7748" name="Google Shape;7748;p553"/>
          <p:cNvSpPr txBox="1"/>
          <p:nvPr/>
        </p:nvSpPr>
        <p:spPr>
          <a:xfrm>
            <a:off x="695825" y="1191050"/>
            <a:ext cx="43818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Overpass"/>
                <a:ea typeface="Overpass"/>
                <a:cs typeface="Overpass"/>
                <a:sym typeface="Overpass"/>
              </a:rPr>
              <a:t>Using same API as Spring DI</a:t>
            </a:r>
            <a:endParaRPr b="1" sz="1700">
              <a:latin typeface="Overpass"/>
              <a:ea typeface="Overpass"/>
              <a:cs typeface="Overpass"/>
              <a:sym typeface="Overpass"/>
            </a:endParaRPr>
          </a:p>
        </p:txBody>
      </p:sp>
      <p:sp>
        <p:nvSpPr>
          <p:cNvPr id="7749" name="Google Shape;7749;p553"/>
          <p:cNvSpPr txBox="1"/>
          <p:nvPr/>
        </p:nvSpPr>
        <p:spPr>
          <a:xfrm>
            <a:off x="813675" y="4346750"/>
            <a:ext cx="5595300" cy="19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Annotations Supported</a:t>
            </a:r>
            <a:endParaRPr b="1"/>
          </a:p>
          <a:p>
            <a:pPr indent="0" lvl="0" marL="0" rtl="0" algn="l">
              <a:spcBef>
                <a:spcPts val="0"/>
              </a:spcBef>
              <a:spcAft>
                <a:spcPts val="0"/>
              </a:spcAft>
              <a:buNone/>
            </a:pPr>
            <a:r>
              <a:rPr lang="en"/>
              <a:t>@Autowired @Repository</a:t>
            </a:r>
            <a:endParaRPr/>
          </a:p>
          <a:p>
            <a:pPr indent="0" lvl="0" marL="0" rtl="0" algn="l">
              <a:spcBef>
                <a:spcPts val="0"/>
              </a:spcBef>
              <a:spcAft>
                <a:spcPts val="0"/>
              </a:spcAft>
              <a:buNone/>
            </a:pPr>
            <a:r>
              <a:rPr lang="en"/>
              <a:t>@Qualifier @Scope</a:t>
            </a:r>
            <a:endParaRPr/>
          </a:p>
          <a:p>
            <a:pPr indent="0" lvl="0" marL="0" rtl="0" algn="l">
              <a:spcBef>
                <a:spcPts val="0"/>
              </a:spcBef>
              <a:spcAft>
                <a:spcPts val="0"/>
              </a:spcAft>
              <a:buNone/>
            </a:pPr>
            <a:r>
              <a:rPr lang="en">
                <a:solidFill>
                  <a:schemeClr val="dk1"/>
                </a:solidFill>
              </a:rPr>
              <a:t>@Component</a:t>
            </a:r>
            <a:endParaRPr/>
          </a:p>
          <a:p>
            <a:pPr indent="0" lvl="0" marL="0" rtl="0" algn="l">
              <a:spcBef>
                <a:spcPts val="0"/>
              </a:spcBef>
              <a:spcAft>
                <a:spcPts val="0"/>
              </a:spcAft>
              <a:buNone/>
            </a:pPr>
            <a:r>
              <a:rPr lang="en"/>
              <a:t>@Configuration @Service</a:t>
            </a:r>
            <a:endParaRPr/>
          </a:p>
          <a:p>
            <a:pPr indent="0" lvl="0" marL="0" rtl="0" algn="l">
              <a:spcBef>
                <a:spcPts val="0"/>
              </a:spcBef>
              <a:spcAft>
                <a:spcPts val="0"/>
              </a:spcAft>
              <a:buNone/>
            </a:pPr>
            <a:r>
              <a:rPr lang="en"/>
              <a:t>@Bean</a:t>
            </a:r>
            <a:endParaRPr/>
          </a:p>
          <a:p>
            <a:pPr indent="0" lvl="0" marL="0" rtl="0" algn="l">
              <a:spcBef>
                <a:spcPts val="0"/>
              </a:spcBef>
              <a:spcAft>
                <a:spcPts val="0"/>
              </a:spcAft>
              <a:buNone/>
            </a:pPr>
            <a:r>
              <a:rPr lang="en">
                <a:solidFill>
                  <a:schemeClr val="dk1"/>
                </a:solidFill>
              </a:rPr>
              <a:t>@Value </a:t>
            </a:r>
            <a:endParaRPr>
              <a:solidFill>
                <a:schemeClr val="dk1"/>
              </a:solidFill>
            </a:endParaRPr>
          </a:p>
          <a:p>
            <a:pPr indent="0" lvl="0" marL="0" rtl="0" algn="l">
              <a:spcBef>
                <a:spcPts val="0"/>
              </a:spcBef>
              <a:spcAft>
                <a:spcPts val="0"/>
              </a:spcAft>
              <a:buNone/>
            </a:pPr>
            <a:r>
              <a:rPr lang="en">
                <a:solidFill>
                  <a:schemeClr val="dk1"/>
                </a:solidFill>
              </a:rPr>
              <a:t>* doesn’t support an expression language in @Value</a:t>
            </a:r>
            <a:endParaRPr/>
          </a:p>
        </p:txBody>
      </p:sp>
      <p:pic>
        <p:nvPicPr>
          <p:cNvPr id="7750" name="Google Shape;7750;p553"/>
          <p:cNvPicPr preferRelativeResize="0"/>
          <p:nvPr/>
        </p:nvPicPr>
        <p:blipFill>
          <a:blip r:embed="rId3">
            <a:alphaModFix/>
          </a:blip>
          <a:stretch>
            <a:fillRect/>
          </a:stretch>
        </p:blipFill>
        <p:spPr>
          <a:xfrm>
            <a:off x="6694225" y="1736450"/>
            <a:ext cx="4702325" cy="3250400"/>
          </a:xfrm>
          <a:prstGeom prst="rect">
            <a:avLst/>
          </a:prstGeom>
          <a:noFill/>
          <a:ln>
            <a:noFill/>
          </a:ln>
        </p:spPr>
      </p:pic>
      <p:pic>
        <p:nvPicPr>
          <p:cNvPr id="7751" name="Google Shape;7751;p553"/>
          <p:cNvPicPr preferRelativeResize="0"/>
          <p:nvPr/>
        </p:nvPicPr>
        <p:blipFill>
          <a:blip r:embed="rId4">
            <a:alphaModFix/>
          </a:blip>
          <a:stretch>
            <a:fillRect/>
          </a:stretch>
        </p:blipFill>
        <p:spPr>
          <a:xfrm>
            <a:off x="813675" y="1736450"/>
            <a:ext cx="5595360" cy="2461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55" name="Shape 7755"/>
        <p:cNvGrpSpPr/>
        <p:nvPr/>
      </p:nvGrpSpPr>
      <p:grpSpPr>
        <a:xfrm>
          <a:off x="0" y="0"/>
          <a:ext cx="0" cy="0"/>
          <a:chOff x="0" y="0"/>
          <a:chExt cx="0" cy="0"/>
        </a:xfrm>
      </p:grpSpPr>
      <p:sp>
        <p:nvSpPr>
          <p:cNvPr id="7756" name="Google Shape;7756;p55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57" name="Google Shape;7757;p554"/>
          <p:cNvSpPr txBox="1"/>
          <p:nvPr>
            <p:ph type="title"/>
          </p:nvPr>
        </p:nvSpPr>
        <p:spPr>
          <a:xfrm>
            <a:off x="574075" y="143600"/>
            <a:ext cx="8686800" cy="9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Spring Data : spring-data-jpa</a:t>
            </a:r>
            <a:endParaRPr b="1"/>
          </a:p>
        </p:txBody>
      </p:sp>
      <p:sp>
        <p:nvSpPr>
          <p:cNvPr id="7758" name="Google Shape;7758;p554"/>
          <p:cNvSpPr txBox="1"/>
          <p:nvPr/>
        </p:nvSpPr>
        <p:spPr>
          <a:xfrm>
            <a:off x="695825" y="1191050"/>
            <a:ext cx="43818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Overpass"/>
                <a:ea typeface="Overpass"/>
                <a:cs typeface="Overpass"/>
                <a:sym typeface="Overpass"/>
              </a:rPr>
              <a:t>Using same API for Spring Data</a:t>
            </a:r>
            <a:endParaRPr b="1" sz="1700">
              <a:latin typeface="Overpass"/>
              <a:ea typeface="Overpass"/>
              <a:cs typeface="Overpass"/>
              <a:sym typeface="Overpass"/>
            </a:endParaRPr>
          </a:p>
        </p:txBody>
      </p:sp>
      <p:sp>
        <p:nvSpPr>
          <p:cNvPr id="7759" name="Google Shape;7759;p554"/>
          <p:cNvSpPr txBox="1"/>
          <p:nvPr/>
        </p:nvSpPr>
        <p:spPr>
          <a:xfrm>
            <a:off x="7483600" y="1761125"/>
            <a:ext cx="3963000" cy="3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Supported</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Any interface of : Repository,</a:t>
            </a:r>
            <a:endParaRPr/>
          </a:p>
          <a:p>
            <a:pPr indent="0" lvl="0" marL="0" rtl="0" algn="l">
              <a:spcBef>
                <a:spcPts val="0"/>
              </a:spcBef>
              <a:spcAft>
                <a:spcPts val="0"/>
              </a:spcAft>
              <a:buNone/>
            </a:pPr>
            <a:r>
              <a:rPr lang="en"/>
              <a:t>CrudRepository, PagingAndSortingRepository,</a:t>
            </a:r>
            <a:endParaRPr/>
          </a:p>
          <a:p>
            <a:pPr indent="0" lvl="0" marL="0" rtl="0" algn="l">
              <a:spcBef>
                <a:spcPts val="0"/>
              </a:spcBef>
              <a:spcAft>
                <a:spcPts val="0"/>
              </a:spcAft>
              <a:buNone/>
            </a:pPr>
            <a:r>
              <a:rPr lang="en"/>
              <a:t>JpaRepository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Derived Query Methods</a:t>
            </a:r>
            <a:endParaRPr/>
          </a:p>
          <a:p>
            <a:pPr indent="0" lvl="0" marL="0" rtl="0" algn="l">
              <a:spcBef>
                <a:spcPts val="0"/>
              </a:spcBef>
              <a:spcAft>
                <a:spcPts val="0"/>
              </a:spcAft>
              <a:buNone/>
            </a:pPr>
            <a:r>
              <a:rPr lang="en"/>
              <a:t>User defined Queries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Supported</a:t>
            </a:r>
            <a:endParaRPr/>
          </a:p>
          <a:p>
            <a:pPr indent="0" lvl="0" marL="0" rtl="0" algn="l">
              <a:spcBef>
                <a:spcPts val="0"/>
              </a:spcBef>
              <a:spcAft>
                <a:spcPts val="0"/>
              </a:spcAft>
              <a:buNone/>
            </a:pPr>
            <a:r>
              <a:rPr lang="en"/>
              <a:t>Invocations to any method of</a:t>
            </a:r>
            <a:endParaRPr/>
          </a:p>
          <a:p>
            <a:pPr indent="0" lvl="0" marL="0" rtl="0" algn="l">
              <a:spcBef>
                <a:spcPts val="0"/>
              </a:spcBef>
              <a:spcAft>
                <a:spcPts val="0"/>
              </a:spcAft>
              <a:buNone/>
            </a:pPr>
            <a:r>
              <a:rPr lang="en"/>
              <a:t>QueryByExampleExecutor</a:t>
            </a:r>
            <a:endParaRPr/>
          </a:p>
          <a:p>
            <a:pPr indent="0" lvl="0" marL="0" rtl="0" algn="l">
              <a:spcBef>
                <a:spcPts val="0"/>
              </a:spcBef>
              <a:spcAft>
                <a:spcPts val="0"/>
              </a:spcAft>
              <a:buNone/>
            </a:pPr>
            <a:r>
              <a:rPr lang="en"/>
              <a:t>QueryDSL</a:t>
            </a:r>
            <a:endParaRPr/>
          </a:p>
          <a:p>
            <a:pPr indent="0" lvl="0" marL="0" rtl="0" algn="l">
              <a:spcBef>
                <a:spcPts val="0"/>
              </a:spcBef>
              <a:spcAft>
                <a:spcPts val="0"/>
              </a:spcAft>
              <a:buNone/>
            </a:pPr>
            <a:r>
              <a:t/>
            </a:r>
            <a:endParaRPr/>
          </a:p>
        </p:txBody>
      </p:sp>
      <p:pic>
        <p:nvPicPr>
          <p:cNvPr id="7760" name="Google Shape;7760;p554"/>
          <p:cNvPicPr preferRelativeResize="0"/>
          <p:nvPr/>
        </p:nvPicPr>
        <p:blipFill>
          <a:blip r:embed="rId3">
            <a:alphaModFix/>
          </a:blip>
          <a:stretch>
            <a:fillRect/>
          </a:stretch>
        </p:blipFill>
        <p:spPr>
          <a:xfrm>
            <a:off x="713025" y="1757438"/>
            <a:ext cx="6448573" cy="363000"/>
          </a:xfrm>
          <a:prstGeom prst="rect">
            <a:avLst/>
          </a:prstGeom>
          <a:noFill/>
          <a:ln>
            <a:noFill/>
          </a:ln>
        </p:spPr>
      </p:pic>
      <p:pic>
        <p:nvPicPr>
          <p:cNvPr id="7761" name="Google Shape;7761;p554"/>
          <p:cNvPicPr preferRelativeResize="0"/>
          <p:nvPr/>
        </p:nvPicPr>
        <p:blipFill>
          <a:blip r:embed="rId4">
            <a:alphaModFix/>
          </a:blip>
          <a:stretch>
            <a:fillRect/>
          </a:stretch>
        </p:blipFill>
        <p:spPr>
          <a:xfrm>
            <a:off x="695825" y="2327675"/>
            <a:ext cx="6482975" cy="256289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65" name="Shape 7765"/>
        <p:cNvGrpSpPr/>
        <p:nvPr/>
      </p:nvGrpSpPr>
      <p:grpSpPr>
        <a:xfrm>
          <a:off x="0" y="0"/>
          <a:ext cx="0" cy="0"/>
          <a:chOff x="0" y="0"/>
          <a:chExt cx="0" cy="0"/>
        </a:xfrm>
      </p:grpSpPr>
      <p:sp>
        <p:nvSpPr>
          <p:cNvPr id="7766" name="Google Shape;7766;p5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67" name="Google Shape;7767;p555"/>
          <p:cNvSpPr txBox="1"/>
          <p:nvPr>
            <p:ph type="title"/>
          </p:nvPr>
        </p:nvSpPr>
        <p:spPr>
          <a:xfrm>
            <a:off x="574075" y="143600"/>
            <a:ext cx="8686800" cy="9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Spring Security: spring-security extension</a:t>
            </a:r>
            <a:endParaRPr b="1"/>
          </a:p>
        </p:txBody>
      </p:sp>
      <p:sp>
        <p:nvSpPr>
          <p:cNvPr id="7768" name="Google Shape;7768;p555"/>
          <p:cNvSpPr txBox="1"/>
          <p:nvPr/>
        </p:nvSpPr>
        <p:spPr>
          <a:xfrm>
            <a:off x="695825" y="1191050"/>
            <a:ext cx="43818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Overpass"/>
                <a:ea typeface="Overpass"/>
                <a:cs typeface="Overpass"/>
                <a:sym typeface="Overpass"/>
              </a:rPr>
              <a:t>Using same API as Spring Security</a:t>
            </a:r>
            <a:endParaRPr b="1" sz="1700">
              <a:latin typeface="Overpass"/>
              <a:ea typeface="Overpass"/>
              <a:cs typeface="Overpass"/>
              <a:sym typeface="Overpass"/>
            </a:endParaRPr>
          </a:p>
        </p:txBody>
      </p:sp>
      <p:sp>
        <p:nvSpPr>
          <p:cNvPr id="7769" name="Google Shape;7769;p555"/>
          <p:cNvSpPr txBox="1"/>
          <p:nvPr/>
        </p:nvSpPr>
        <p:spPr>
          <a:xfrm>
            <a:off x="7483600" y="1761125"/>
            <a:ext cx="3963000" cy="3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Annotations Supported</a:t>
            </a:r>
            <a:endParaRPr b="1"/>
          </a:p>
          <a:p>
            <a:pPr indent="0" lvl="0" marL="0" rtl="0" algn="l">
              <a:spcBef>
                <a:spcPts val="0"/>
              </a:spcBef>
              <a:spcAft>
                <a:spcPts val="0"/>
              </a:spcAft>
              <a:buNone/>
            </a:pPr>
            <a:r>
              <a:rPr lang="en"/>
              <a:t>@Secured</a:t>
            </a:r>
            <a:endParaRPr/>
          </a:p>
          <a:p>
            <a:pPr indent="0" lvl="0" marL="0" rtl="0" algn="l">
              <a:spcBef>
                <a:spcPts val="0"/>
              </a:spcBef>
              <a:spcAft>
                <a:spcPts val="0"/>
              </a:spcAft>
              <a:buNone/>
            </a:pPr>
            <a:r>
              <a:rPr lang="en"/>
              <a:t>@Preauthorized</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Expressions allowed</a:t>
            </a:r>
            <a:endParaRPr b="1"/>
          </a:p>
          <a:p>
            <a:pPr indent="0" lvl="0" marL="0" rtl="0" algn="l">
              <a:spcBef>
                <a:spcPts val="0"/>
              </a:spcBef>
              <a:spcAft>
                <a:spcPts val="0"/>
              </a:spcAft>
              <a:buNone/>
            </a:pPr>
            <a:r>
              <a:rPr lang="en"/>
              <a:t>hasAnyRole</a:t>
            </a:r>
            <a:endParaRPr/>
          </a:p>
          <a:p>
            <a:pPr indent="0" lvl="0" marL="0" rtl="0" algn="l">
              <a:spcBef>
                <a:spcPts val="0"/>
              </a:spcBef>
              <a:spcAft>
                <a:spcPts val="0"/>
              </a:spcAft>
              <a:buNone/>
            </a:pPr>
            <a:r>
              <a:rPr lang="en"/>
              <a:t>permitAll</a:t>
            </a:r>
            <a:endParaRPr/>
          </a:p>
          <a:p>
            <a:pPr indent="0" lvl="0" marL="0" rtl="0" algn="l">
              <a:spcBef>
                <a:spcPts val="0"/>
              </a:spcBef>
              <a:spcAft>
                <a:spcPts val="0"/>
              </a:spcAft>
              <a:buNone/>
            </a:pPr>
            <a:r>
              <a:rPr lang="en"/>
              <a:t>denyAll</a:t>
            </a:r>
            <a:endParaRPr/>
          </a:p>
          <a:p>
            <a:pPr indent="0" lvl="0" marL="0" rtl="0" algn="l">
              <a:spcBef>
                <a:spcPts val="0"/>
              </a:spcBef>
              <a:spcAft>
                <a:spcPts val="0"/>
              </a:spcAft>
              <a:buNone/>
            </a:pPr>
            <a:r>
              <a:rPr lang="en"/>
              <a:t>isAnonymous</a:t>
            </a:r>
            <a:endParaRPr/>
          </a:p>
          <a:p>
            <a:pPr indent="0" lvl="0" marL="0" rtl="0" algn="l">
              <a:spcBef>
                <a:spcPts val="0"/>
              </a:spcBef>
              <a:spcAft>
                <a:spcPts val="0"/>
              </a:spcAft>
              <a:buNone/>
            </a:pPr>
            <a:r>
              <a:rPr lang="en"/>
              <a:t>isAuthenticated</a:t>
            </a:r>
            <a:endParaRPr/>
          </a:p>
          <a:p>
            <a:pPr indent="0" lvl="0" marL="0" rtl="0" algn="l">
              <a:spcBef>
                <a:spcPts val="0"/>
              </a:spcBef>
              <a:spcAft>
                <a:spcPts val="0"/>
              </a:spcAft>
              <a:buNone/>
            </a:pPr>
            <a:r>
              <a:rPr lang="en"/>
              <a:t>#paramName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7770" name="Google Shape;7770;p555"/>
          <p:cNvPicPr preferRelativeResize="0"/>
          <p:nvPr/>
        </p:nvPicPr>
        <p:blipFill>
          <a:blip r:embed="rId3">
            <a:alphaModFix/>
          </a:blip>
          <a:stretch>
            <a:fillRect/>
          </a:stretch>
        </p:blipFill>
        <p:spPr>
          <a:xfrm>
            <a:off x="754200" y="1707075"/>
            <a:ext cx="5861026" cy="3750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4" name="Shape 7774"/>
        <p:cNvGrpSpPr/>
        <p:nvPr/>
      </p:nvGrpSpPr>
      <p:grpSpPr>
        <a:xfrm>
          <a:off x="0" y="0"/>
          <a:ext cx="0" cy="0"/>
          <a:chOff x="0" y="0"/>
          <a:chExt cx="0" cy="0"/>
        </a:xfrm>
      </p:grpSpPr>
      <p:sp>
        <p:nvSpPr>
          <p:cNvPr id="7775" name="Google Shape;7775;p5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7776" name="Google Shape;7776;p556"/>
          <p:cNvPicPr preferRelativeResize="0"/>
          <p:nvPr/>
        </p:nvPicPr>
        <p:blipFill>
          <a:blip r:embed="rId3">
            <a:alphaModFix/>
          </a:blip>
          <a:stretch>
            <a:fillRect/>
          </a:stretch>
        </p:blipFill>
        <p:spPr>
          <a:xfrm>
            <a:off x="258975" y="304800"/>
            <a:ext cx="11549888" cy="586475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0" name="Shape 7780"/>
        <p:cNvGrpSpPr/>
        <p:nvPr/>
      </p:nvGrpSpPr>
      <p:grpSpPr>
        <a:xfrm>
          <a:off x="0" y="0"/>
          <a:ext cx="0" cy="0"/>
          <a:chOff x="0" y="0"/>
          <a:chExt cx="0" cy="0"/>
        </a:xfrm>
      </p:grpSpPr>
      <p:sp>
        <p:nvSpPr>
          <p:cNvPr id="7781" name="Google Shape;7781;p5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782" name="Google Shape;7782;p557"/>
          <p:cNvPicPr preferRelativeResize="0"/>
          <p:nvPr/>
        </p:nvPicPr>
        <p:blipFill>
          <a:blip r:embed="rId3">
            <a:alphaModFix/>
          </a:blip>
          <a:stretch>
            <a:fillRect/>
          </a:stretch>
        </p:blipFill>
        <p:spPr>
          <a:xfrm>
            <a:off x="152400" y="533400"/>
            <a:ext cx="11887195" cy="558888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6" name="Shape 7786"/>
        <p:cNvGrpSpPr/>
        <p:nvPr/>
      </p:nvGrpSpPr>
      <p:grpSpPr>
        <a:xfrm>
          <a:off x="0" y="0"/>
          <a:ext cx="0" cy="0"/>
          <a:chOff x="0" y="0"/>
          <a:chExt cx="0" cy="0"/>
        </a:xfrm>
      </p:grpSpPr>
      <p:sp>
        <p:nvSpPr>
          <p:cNvPr id="7787" name="Google Shape;7787;p5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88" name="Google Shape;7788;p558"/>
          <p:cNvSpPr txBox="1"/>
          <p:nvPr/>
        </p:nvSpPr>
        <p:spPr>
          <a:xfrm>
            <a:off x="796600" y="378867"/>
            <a:ext cx="11360700" cy="76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400">
                <a:solidFill>
                  <a:srgbClr val="000000"/>
                </a:solidFill>
                <a:latin typeface="Red Hat Display"/>
                <a:ea typeface="Red Hat Display"/>
                <a:cs typeface="Red Hat Display"/>
                <a:sym typeface="Red Hat Display"/>
              </a:rPr>
              <a:t>Spring to Quarkus Migration</a:t>
            </a:r>
            <a:endParaRPr sz="3400">
              <a:solidFill>
                <a:srgbClr val="000000"/>
              </a:solidFill>
              <a:latin typeface="Red Hat Display"/>
              <a:ea typeface="Red Hat Display"/>
              <a:cs typeface="Red Hat Display"/>
              <a:sym typeface="Red Hat Display"/>
            </a:endParaRPr>
          </a:p>
        </p:txBody>
      </p:sp>
      <p:cxnSp>
        <p:nvCxnSpPr>
          <p:cNvPr id="7789" name="Google Shape;7789;p558"/>
          <p:cNvCxnSpPr/>
          <p:nvPr/>
        </p:nvCxnSpPr>
        <p:spPr>
          <a:xfrm>
            <a:off x="6096000" y="1644667"/>
            <a:ext cx="0" cy="4386900"/>
          </a:xfrm>
          <a:prstGeom prst="straightConnector1">
            <a:avLst/>
          </a:prstGeom>
          <a:noFill/>
          <a:ln cap="flat" cmpd="sng" w="38100">
            <a:solidFill>
              <a:srgbClr val="EE0000"/>
            </a:solidFill>
            <a:prstDash val="solid"/>
            <a:round/>
            <a:headEnd len="med" w="med" type="none"/>
            <a:tailEnd len="med" w="med" type="none"/>
          </a:ln>
        </p:spPr>
      </p:cxnSp>
      <p:sp>
        <p:nvSpPr>
          <p:cNvPr id="7790" name="Google Shape;7790;p558"/>
          <p:cNvSpPr txBox="1"/>
          <p:nvPr/>
        </p:nvSpPr>
        <p:spPr>
          <a:xfrm>
            <a:off x="493833" y="1322167"/>
            <a:ext cx="5124900" cy="73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t>SPRING API COMPATIBILITY IN QUARKUS</a:t>
            </a:r>
            <a:endParaRPr sz="1900"/>
          </a:p>
        </p:txBody>
      </p:sp>
      <p:sp>
        <p:nvSpPr>
          <p:cNvPr id="7791" name="Google Shape;7791;p558"/>
          <p:cNvSpPr txBox="1"/>
          <p:nvPr/>
        </p:nvSpPr>
        <p:spPr>
          <a:xfrm>
            <a:off x="6488233" y="1322167"/>
            <a:ext cx="5124900" cy="73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t>MIGRATION TOOLKIT FOR APPLICATIONS</a:t>
            </a:r>
            <a:endParaRPr sz="1900"/>
          </a:p>
        </p:txBody>
      </p:sp>
      <p:sp>
        <p:nvSpPr>
          <p:cNvPr id="7792" name="Google Shape;7792;p558"/>
          <p:cNvSpPr txBox="1"/>
          <p:nvPr/>
        </p:nvSpPr>
        <p:spPr>
          <a:xfrm>
            <a:off x="6907600" y="2059767"/>
            <a:ext cx="4384500" cy="141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900">
                <a:solidFill>
                  <a:srgbClr val="FF0000"/>
                </a:solidFill>
                <a:latin typeface="Red Hat Text"/>
                <a:ea typeface="Red Hat Text"/>
                <a:cs typeface="Red Hat Text"/>
                <a:sym typeface="Red Hat Text"/>
              </a:rPr>
              <a:t>→</a:t>
            </a:r>
            <a:r>
              <a:rPr lang="en" sz="1900">
                <a:solidFill>
                  <a:srgbClr val="000000"/>
                </a:solidFill>
                <a:latin typeface="Red Hat Text"/>
                <a:ea typeface="Red Hat Text"/>
                <a:cs typeface="Red Hat Text"/>
                <a:sym typeface="Red Hat Text"/>
              </a:rPr>
              <a:t> Java code analysis, effort estimation, risk identification, migration execution via Web UI, CLI, IDE Plugins. </a:t>
            </a:r>
            <a:endParaRPr sz="2100">
              <a:latin typeface="Red Hat Text"/>
              <a:ea typeface="Red Hat Text"/>
              <a:cs typeface="Red Hat Text"/>
              <a:sym typeface="Red Hat Text"/>
            </a:endParaRPr>
          </a:p>
        </p:txBody>
      </p:sp>
      <p:pic>
        <p:nvPicPr>
          <p:cNvPr id="7793" name="Google Shape;7793;p558"/>
          <p:cNvPicPr preferRelativeResize="0"/>
          <p:nvPr/>
        </p:nvPicPr>
        <p:blipFill>
          <a:blip r:embed="rId3">
            <a:alphaModFix/>
          </a:blip>
          <a:stretch>
            <a:fillRect/>
          </a:stretch>
        </p:blipFill>
        <p:spPr>
          <a:xfrm>
            <a:off x="7171700" y="3245567"/>
            <a:ext cx="4154537" cy="2354100"/>
          </a:xfrm>
          <a:prstGeom prst="rect">
            <a:avLst/>
          </a:prstGeom>
          <a:noFill/>
          <a:ln cap="flat" cmpd="sng" w="9525">
            <a:solidFill>
              <a:srgbClr val="595959"/>
            </a:solidFill>
            <a:prstDash val="solid"/>
            <a:round/>
            <a:headEnd len="sm" w="sm" type="none"/>
            <a:tailEnd len="sm" w="sm" type="none"/>
          </a:ln>
          <a:effectLst>
            <a:outerShdw blurRad="57150" rotWithShape="0" algn="bl" dir="5400000" dist="57150">
              <a:srgbClr val="000000">
                <a:alpha val="50000"/>
              </a:srgbClr>
            </a:outerShdw>
          </a:effectLst>
        </p:spPr>
      </p:pic>
      <p:sp>
        <p:nvSpPr>
          <p:cNvPr id="7794" name="Google Shape;7794;p558"/>
          <p:cNvSpPr txBox="1"/>
          <p:nvPr/>
        </p:nvSpPr>
        <p:spPr>
          <a:xfrm>
            <a:off x="913200" y="2059767"/>
            <a:ext cx="4384500" cy="141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900">
                <a:solidFill>
                  <a:srgbClr val="FF0000"/>
                </a:solidFill>
                <a:latin typeface="Red Hat Text"/>
                <a:ea typeface="Red Hat Text"/>
                <a:cs typeface="Red Hat Text"/>
                <a:sym typeface="Red Hat Text"/>
              </a:rPr>
              <a:t>→</a:t>
            </a:r>
            <a:r>
              <a:rPr lang="en" sz="1900">
                <a:solidFill>
                  <a:srgbClr val="000000"/>
                </a:solidFill>
                <a:latin typeface="Red Hat Text"/>
                <a:ea typeface="Red Hat Text"/>
                <a:cs typeface="Red Hat Text"/>
                <a:sym typeface="Red Hat Text"/>
              </a:rPr>
              <a:t> A subset of Spring Framework / Spring Boot APIs in Quarkus to minimize learning curve </a:t>
            </a:r>
            <a:endParaRPr sz="2100">
              <a:latin typeface="Red Hat Text"/>
              <a:ea typeface="Red Hat Text"/>
              <a:cs typeface="Red Hat Text"/>
              <a:sym typeface="Red Hat Text"/>
            </a:endParaRPr>
          </a:p>
        </p:txBody>
      </p:sp>
      <p:pic>
        <p:nvPicPr>
          <p:cNvPr id="7795" name="Google Shape;7795;p558"/>
          <p:cNvPicPr preferRelativeResize="0"/>
          <p:nvPr/>
        </p:nvPicPr>
        <p:blipFill>
          <a:blip r:embed="rId4">
            <a:alphaModFix/>
          </a:blip>
          <a:stretch>
            <a:fillRect/>
          </a:stretch>
        </p:blipFill>
        <p:spPr>
          <a:xfrm>
            <a:off x="1094200" y="3245567"/>
            <a:ext cx="4166885" cy="2354097"/>
          </a:xfrm>
          <a:prstGeom prst="rect">
            <a:avLst/>
          </a:prstGeom>
          <a:noFill/>
          <a:ln>
            <a:noFill/>
          </a:ln>
          <a:effectLst>
            <a:outerShdw blurRad="57150" rotWithShape="0" algn="bl" dir="5400000" dist="19050">
              <a:srgbClr val="000000">
                <a:alpha val="50000"/>
              </a:srgbClr>
            </a:outerShdw>
          </a:effectLst>
        </p:spPr>
      </p:pic>
      <p:sp>
        <p:nvSpPr>
          <p:cNvPr id="7796" name="Google Shape;7796;p558"/>
          <p:cNvSpPr txBox="1"/>
          <p:nvPr/>
        </p:nvSpPr>
        <p:spPr>
          <a:xfrm>
            <a:off x="6812850" y="5820367"/>
            <a:ext cx="5124900" cy="452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900">
                <a:solidFill>
                  <a:srgbClr val="FF0000"/>
                </a:solidFill>
                <a:latin typeface="Red Hat Text"/>
                <a:ea typeface="Red Hat Text"/>
                <a:cs typeface="Red Hat Text"/>
                <a:sym typeface="Red Hat Text"/>
              </a:rPr>
              <a:t>→</a:t>
            </a:r>
            <a:r>
              <a:rPr lang="en" sz="1900">
                <a:solidFill>
                  <a:srgbClr val="000000"/>
                </a:solidFill>
                <a:latin typeface="Red Hat Text"/>
                <a:ea typeface="Red Hat Text"/>
                <a:cs typeface="Red Hat Text"/>
                <a:sym typeface="Red Hat Text"/>
              </a:rPr>
              <a:t> New rules and UI in MTA 5.1</a:t>
            </a:r>
            <a:endParaRPr sz="2100">
              <a:latin typeface="Red Hat Text"/>
              <a:ea typeface="Red Hat Text"/>
              <a:cs typeface="Red Hat Text"/>
              <a:sym typeface="Red Hat Text"/>
            </a:endParaRPr>
          </a:p>
        </p:txBody>
      </p:sp>
      <p:sp>
        <p:nvSpPr>
          <p:cNvPr id="7797" name="Google Shape;7797;p558"/>
          <p:cNvSpPr/>
          <p:nvPr/>
        </p:nvSpPr>
        <p:spPr>
          <a:xfrm>
            <a:off x="702100" y="6099475"/>
            <a:ext cx="1278900" cy="66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01" name="Shape 7801"/>
        <p:cNvGrpSpPr/>
        <p:nvPr/>
      </p:nvGrpSpPr>
      <p:grpSpPr>
        <a:xfrm>
          <a:off x="0" y="0"/>
          <a:ext cx="0" cy="0"/>
          <a:chOff x="0" y="0"/>
          <a:chExt cx="0" cy="0"/>
        </a:xfrm>
      </p:grpSpPr>
      <p:sp>
        <p:nvSpPr>
          <p:cNvPr id="7802" name="Google Shape;7802;p559"/>
          <p:cNvSpPr txBox="1"/>
          <p:nvPr>
            <p:ph type="title"/>
          </p:nvPr>
        </p:nvSpPr>
        <p:spPr>
          <a:xfrm>
            <a:off x="884983" y="403283"/>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500"/>
              <a:t>Migration Toolkit for Applications</a:t>
            </a:r>
            <a:endParaRPr sz="3500"/>
          </a:p>
        </p:txBody>
      </p:sp>
      <p:sp>
        <p:nvSpPr>
          <p:cNvPr id="7803" name="Google Shape;7803;p559"/>
          <p:cNvSpPr txBox="1"/>
          <p:nvPr>
            <p:ph idx="12" type="sldNum"/>
          </p:nvPr>
        </p:nvSpPr>
        <p:spPr>
          <a:xfrm>
            <a:off x="83342"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804" name="Google Shape;7804;p559"/>
          <p:cNvSpPr txBox="1"/>
          <p:nvPr/>
        </p:nvSpPr>
        <p:spPr>
          <a:xfrm>
            <a:off x="593100" y="1318900"/>
            <a:ext cx="5880300" cy="4762500"/>
          </a:xfrm>
          <a:prstGeom prst="rect">
            <a:avLst/>
          </a:prstGeom>
          <a:noFill/>
          <a:ln>
            <a:noFill/>
          </a:ln>
        </p:spPr>
        <p:txBody>
          <a:bodyPr anchorCtr="0" anchor="t" bIns="121900" lIns="121900" spcFirstLastPara="1" rIns="121900" wrap="square" tIns="121900">
            <a:noAutofit/>
          </a:bodyPr>
          <a:lstStyle/>
          <a:p>
            <a:pPr indent="-425450" lvl="0" marL="609600" rtl="0" algn="l">
              <a:lnSpc>
                <a:spcPct val="115000"/>
              </a:lnSpc>
              <a:spcBef>
                <a:spcPts val="1300"/>
              </a:spcBef>
              <a:spcAft>
                <a:spcPts val="0"/>
              </a:spcAft>
              <a:buClr>
                <a:schemeClr val="accent1"/>
              </a:buClr>
              <a:buSzPts val="1900"/>
              <a:buFont typeface="Red Hat Display"/>
              <a:buChar char="●"/>
            </a:pPr>
            <a:r>
              <a:rPr lang="en" sz="1900">
                <a:solidFill>
                  <a:schemeClr val="dk1"/>
                </a:solidFill>
                <a:latin typeface="Red Hat Display Medium"/>
                <a:ea typeface="Red Hat Display Medium"/>
                <a:cs typeface="Red Hat Display Medium"/>
                <a:sym typeface="Red Hat Display Medium"/>
              </a:rPr>
              <a:t>Review Java Apps</a:t>
            </a:r>
            <a:r>
              <a:rPr b="1" lang="en" sz="1900">
                <a:solidFill>
                  <a:schemeClr val="dk1"/>
                </a:solidFill>
                <a:latin typeface="Red Hat Display"/>
                <a:ea typeface="Red Hat Display"/>
                <a:cs typeface="Red Hat Display"/>
                <a:sym typeface="Red Hat Display"/>
              </a:rPr>
              <a:t> </a:t>
            </a:r>
            <a:r>
              <a:rPr lang="en" sz="1900">
                <a:solidFill>
                  <a:schemeClr val="dk1"/>
                </a:solidFill>
                <a:latin typeface="Red Hat Display Medium"/>
                <a:ea typeface="Red Hat Display Medium"/>
                <a:cs typeface="Red Hat Display Medium"/>
                <a:sym typeface="Red Hat Display Medium"/>
              </a:rPr>
              <a:t>-</a:t>
            </a:r>
            <a:r>
              <a:rPr b="1" lang="en" sz="1900">
                <a:solidFill>
                  <a:schemeClr val="dk1"/>
                </a:solidFill>
                <a:latin typeface="Red Hat Display"/>
                <a:ea typeface="Red Hat Display"/>
                <a:cs typeface="Red Hat Display"/>
                <a:sym typeface="Red Hat Display"/>
              </a:rPr>
              <a:t> </a:t>
            </a:r>
            <a:r>
              <a:rPr lang="en" sz="1900">
                <a:solidFill>
                  <a:schemeClr val="dk1"/>
                </a:solidFill>
                <a:latin typeface="Red Hat Display"/>
                <a:ea typeface="Red Hat Display"/>
                <a:cs typeface="Red Hat Display"/>
                <a:sym typeface="Red Hat Display"/>
              </a:rPr>
              <a:t> review source code or decompile binaries and find ways to make them more JEE compliant, and container friendly.</a:t>
            </a:r>
            <a:endParaRPr sz="1900">
              <a:solidFill>
                <a:schemeClr val="dk1"/>
              </a:solidFill>
              <a:latin typeface="Red Hat Display"/>
              <a:ea typeface="Red Hat Display"/>
              <a:cs typeface="Red Hat Display"/>
              <a:sym typeface="Red Hat Display"/>
            </a:endParaRPr>
          </a:p>
          <a:p>
            <a:pPr indent="-425450" lvl="0" marL="609600" rtl="0" algn="l">
              <a:lnSpc>
                <a:spcPct val="115000"/>
              </a:lnSpc>
              <a:spcBef>
                <a:spcPts val="0"/>
              </a:spcBef>
              <a:spcAft>
                <a:spcPts val="0"/>
              </a:spcAft>
              <a:buClr>
                <a:schemeClr val="accent1"/>
              </a:buClr>
              <a:buSzPts val="1900"/>
              <a:buFont typeface="Red Hat Display Medium"/>
              <a:buChar char="●"/>
            </a:pPr>
            <a:r>
              <a:rPr lang="en" sz="1900">
                <a:solidFill>
                  <a:schemeClr val="dk1"/>
                </a:solidFill>
                <a:latin typeface="Red Hat Display Medium"/>
                <a:ea typeface="Red Hat Display Medium"/>
                <a:cs typeface="Red Hat Display Medium"/>
                <a:sym typeface="Red Hat Display Medium"/>
              </a:rPr>
              <a:t>OpenJDK, Container and Linux rules -</a:t>
            </a:r>
            <a:r>
              <a:rPr b="1" lang="en" sz="1900">
                <a:solidFill>
                  <a:schemeClr val="dk1"/>
                </a:solidFill>
                <a:latin typeface="Red Hat Display"/>
                <a:ea typeface="Red Hat Display"/>
                <a:cs typeface="Red Hat Display"/>
                <a:sym typeface="Red Hat Display"/>
              </a:rPr>
              <a:t> </a:t>
            </a:r>
            <a:r>
              <a:rPr lang="en" sz="1900">
                <a:solidFill>
                  <a:schemeClr val="dk1"/>
                </a:solidFill>
                <a:latin typeface="Red Hat Display"/>
                <a:ea typeface="Red Hat Display"/>
                <a:cs typeface="Red Hat Display"/>
                <a:sym typeface="Red Hat Display"/>
              </a:rPr>
              <a:t> discover fixes to be applied to your app to increase its mobility</a:t>
            </a:r>
            <a:endParaRPr sz="1900">
              <a:solidFill>
                <a:schemeClr val="dk1"/>
              </a:solidFill>
              <a:latin typeface="Red Hat Display"/>
              <a:ea typeface="Red Hat Display"/>
              <a:cs typeface="Red Hat Display"/>
              <a:sym typeface="Red Hat Display"/>
            </a:endParaRPr>
          </a:p>
          <a:p>
            <a:pPr indent="-425450" lvl="0" marL="609600" rtl="0" algn="l">
              <a:lnSpc>
                <a:spcPct val="115000"/>
              </a:lnSpc>
              <a:spcBef>
                <a:spcPts val="0"/>
              </a:spcBef>
              <a:spcAft>
                <a:spcPts val="0"/>
              </a:spcAft>
              <a:buClr>
                <a:schemeClr val="accent1"/>
              </a:buClr>
              <a:buSzPts val="1900"/>
              <a:buFont typeface="Red Hat Display Medium"/>
              <a:buChar char="●"/>
            </a:pPr>
            <a:r>
              <a:rPr lang="en" sz="1900">
                <a:solidFill>
                  <a:schemeClr val="dk1"/>
                </a:solidFill>
                <a:latin typeface="Red Hat Display Medium"/>
                <a:ea typeface="Red Hat Display Medium"/>
                <a:cs typeface="Red Hat Display Medium"/>
                <a:sym typeface="Red Hat Display Medium"/>
              </a:rPr>
              <a:t>Camel 2 to 3 Rules -</a:t>
            </a:r>
            <a:r>
              <a:rPr b="1" lang="en" sz="1900">
                <a:solidFill>
                  <a:schemeClr val="dk1"/>
                </a:solidFill>
                <a:latin typeface="Red Hat Display"/>
                <a:ea typeface="Red Hat Display"/>
                <a:cs typeface="Red Hat Display"/>
                <a:sym typeface="Red Hat Display"/>
              </a:rPr>
              <a:t> </a:t>
            </a:r>
            <a:r>
              <a:rPr lang="en" sz="1900">
                <a:solidFill>
                  <a:schemeClr val="dk1"/>
                </a:solidFill>
                <a:latin typeface="Red Hat Display"/>
                <a:ea typeface="Red Hat Display"/>
                <a:cs typeface="Red Hat Display"/>
                <a:sym typeface="Red Hat Display"/>
              </a:rPr>
              <a:t>review your Camel 2 rules and find out how to convert them to Camel 3 (more container friendly).</a:t>
            </a:r>
            <a:endParaRPr sz="1900">
              <a:solidFill>
                <a:schemeClr val="dk1"/>
              </a:solidFill>
              <a:latin typeface="Red Hat Display Medium"/>
              <a:ea typeface="Red Hat Display Medium"/>
              <a:cs typeface="Red Hat Display Medium"/>
              <a:sym typeface="Red Hat Display Medium"/>
            </a:endParaRPr>
          </a:p>
          <a:p>
            <a:pPr indent="-425450" lvl="0" marL="609600" rtl="0" algn="l">
              <a:lnSpc>
                <a:spcPct val="115000"/>
              </a:lnSpc>
              <a:spcBef>
                <a:spcPts val="0"/>
              </a:spcBef>
              <a:spcAft>
                <a:spcPts val="0"/>
              </a:spcAft>
              <a:buClr>
                <a:schemeClr val="accent1"/>
              </a:buClr>
              <a:buSzPts val="1900"/>
              <a:buFont typeface="Red Hat Display Medium"/>
              <a:buChar char="●"/>
            </a:pPr>
            <a:r>
              <a:rPr lang="en" sz="1900">
                <a:solidFill>
                  <a:schemeClr val="dk1"/>
                </a:solidFill>
                <a:latin typeface="Red Hat Display Medium"/>
                <a:ea typeface="Red Hat Display Medium"/>
                <a:cs typeface="Red Hat Display Medium"/>
                <a:sym typeface="Red Hat Display Medium"/>
              </a:rPr>
              <a:t>Web,CLI, Maven and IDE -</a:t>
            </a:r>
            <a:r>
              <a:rPr b="1" lang="en" sz="1900">
                <a:solidFill>
                  <a:schemeClr val="dk1"/>
                </a:solidFill>
                <a:latin typeface="Red Hat Display"/>
                <a:ea typeface="Red Hat Display"/>
                <a:cs typeface="Red Hat Display"/>
                <a:sym typeface="Red Hat Display"/>
              </a:rPr>
              <a:t> </a:t>
            </a:r>
            <a:r>
              <a:rPr lang="en" sz="1900">
                <a:solidFill>
                  <a:schemeClr val="dk1"/>
                </a:solidFill>
                <a:latin typeface="Red Hat Display"/>
                <a:ea typeface="Red Hat Display"/>
                <a:cs typeface="Red Hat Display"/>
                <a:sym typeface="Red Hat Display"/>
              </a:rPr>
              <a:t>use the tool in any your preferred context, from CI/CD pipelines , to maven builds and in within your development environment. Easy to deploy on OpenShift.</a:t>
            </a:r>
            <a:endParaRPr sz="1900">
              <a:solidFill>
                <a:schemeClr val="dk1"/>
              </a:solidFill>
              <a:latin typeface="Red Hat Display"/>
              <a:ea typeface="Red Hat Display"/>
              <a:cs typeface="Red Hat Display"/>
              <a:sym typeface="Red Hat Display"/>
            </a:endParaRPr>
          </a:p>
        </p:txBody>
      </p:sp>
      <p:sp>
        <p:nvSpPr>
          <p:cNvPr id="7805" name="Google Shape;7805;p559"/>
          <p:cNvSpPr txBox="1"/>
          <p:nvPr/>
        </p:nvSpPr>
        <p:spPr>
          <a:xfrm>
            <a:off x="504767" y="6408200"/>
            <a:ext cx="5034900" cy="321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900">
                <a:solidFill>
                  <a:srgbClr val="999999"/>
                </a:solidFill>
                <a:latin typeface="Red Hat Display"/>
                <a:ea typeface="Red Hat Display"/>
                <a:cs typeface="Red Hat Display"/>
                <a:sym typeface="Red Hat Display"/>
              </a:rPr>
              <a:t>Product Manager: Miguel Pérez Colino</a:t>
            </a:r>
            <a:endParaRPr sz="900">
              <a:solidFill>
                <a:srgbClr val="999999"/>
              </a:solidFill>
              <a:latin typeface="Red Hat Display"/>
              <a:ea typeface="Red Hat Display"/>
              <a:cs typeface="Red Hat Display"/>
              <a:sym typeface="Red Hat Display"/>
            </a:endParaRPr>
          </a:p>
        </p:txBody>
      </p:sp>
      <p:pic>
        <p:nvPicPr>
          <p:cNvPr id="7806" name="Google Shape;7806;p559"/>
          <p:cNvPicPr preferRelativeResize="0"/>
          <p:nvPr/>
        </p:nvPicPr>
        <p:blipFill>
          <a:blip r:embed="rId3">
            <a:alphaModFix/>
          </a:blip>
          <a:stretch>
            <a:fillRect/>
          </a:stretch>
        </p:blipFill>
        <p:spPr>
          <a:xfrm>
            <a:off x="6473500" y="1845483"/>
            <a:ext cx="5312103" cy="3306268"/>
          </a:xfrm>
          <a:prstGeom prst="rect">
            <a:avLst/>
          </a:prstGeom>
          <a:noFill/>
          <a:ln>
            <a:noFill/>
          </a:ln>
        </p:spPr>
      </p:pic>
      <p:sp>
        <p:nvSpPr>
          <p:cNvPr id="7807" name="Google Shape;7807;p559"/>
          <p:cNvSpPr txBox="1"/>
          <p:nvPr/>
        </p:nvSpPr>
        <p:spPr>
          <a:xfrm>
            <a:off x="3155800" y="753300"/>
            <a:ext cx="5880300" cy="5532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1300"/>
              </a:spcBef>
              <a:spcAft>
                <a:spcPts val="0"/>
              </a:spcAft>
              <a:buNone/>
            </a:pPr>
            <a:r>
              <a:rPr lang="en" sz="1900">
                <a:solidFill>
                  <a:srgbClr val="FF0000"/>
                </a:solidFill>
                <a:latin typeface="Red Hat Display Medium"/>
                <a:ea typeface="Red Hat Display Medium"/>
                <a:cs typeface="Red Hat Display Medium"/>
                <a:sym typeface="Red Hat Display Medium"/>
              </a:rPr>
              <a:t>MTA 5.1.1</a:t>
            </a:r>
            <a:endParaRPr sz="1900">
              <a:solidFill>
                <a:srgbClr val="FF0000"/>
              </a:solidFill>
              <a:latin typeface="Red Hat Display"/>
              <a:ea typeface="Red Hat Display"/>
              <a:cs typeface="Red Hat Display"/>
              <a:sym typeface="Red Hat Display"/>
            </a:endParaRPr>
          </a:p>
        </p:txBody>
      </p:sp>
      <p:sp>
        <p:nvSpPr>
          <p:cNvPr id="7808" name="Google Shape;7808;p559"/>
          <p:cNvSpPr txBox="1"/>
          <p:nvPr/>
        </p:nvSpPr>
        <p:spPr>
          <a:xfrm>
            <a:off x="6189350" y="5151767"/>
            <a:ext cx="5880300" cy="5532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1300"/>
              </a:spcBef>
              <a:spcAft>
                <a:spcPts val="0"/>
              </a:spcAft>
              <a:buNone/>
            </a:pPr>
            <a:r>
              <a:rPr lang="en" sz="2100">
                <a:solidFill>
                  <a:srgbClr val="FF0000"/>
                </a:solidFill>
                <a:latin typeface="Red Hat Display Medium"/>
                <a:ea typeface="Red Hat Display Medium"/>
                <a:cs typeface="Red Hat Display Medium"/>
                <a:sym typeface="Red Hat Display Medium"/>
              </a:rPr>
              <a:t>red.ht/mta</a:t>
            </a:r>
            <a:endParaRPr sz="2100">
              <a:solidFill>
                <a:srgbClr val="FF0000"/>
              </a:solidFill>
              <a:latin typeface="Red Hat Display"/>
              <a:ea typeface="Red Hat Display"/>
              <a:cs typeface="Red Hat Display"/>
              <a:sym typeface="Red Hat Display"/>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12" name="Shape 7812"/>
        <p:cNvGrpSpPr/>
        <p:nvPr/>
      </p:nvGrpSpPr>
      <p:grpSpPr>
        <a:xfrm>
          <a:off x="0" y="0"/>
          <a:ext cx="0" cy="0"/>
          <a:chOff x="0" y="0"/>
          <a:chExt cx="0" cy="0"/>
        </a:xfrm>
      </p:grpSpPr>
      <p:sp>
        <p:nvSpPr>
          <p:cNvPr id="7813" name="Google Shape;7813;p560"/>
          <p:cNvSpPr txBox="1"/>
          <p:nvPr>
            <p:ph type="title"/>
          </p:nvPr>
        </p:nvSpPr>
        <p:spPr>
          <a:xfrm>
            <a:off x="884983" y="403283"/>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500"/>
              <a:t>Migration Toolkit for Applications</a:t>
            </a:r>
            <a:endParaRPr sz="3500"/>
          </a:p>
        </p:txBody>
      </p:sp>
      <p:sp>
        <p:nvSpPr>
          <p:cNvPr id="7814" name="Google Shape;7814;p560"/>
          <p:cNvSpPr txBox="1"/>
          <p:nvPr>
            <p:ph idx="12" type="sldNum"/>
          </p:nvPr>
        </p:nvSpPr>
        <p:spPr>
          <a:xfrm>
            <a:off x="83342"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815" name="Google Shape;7815;p560"/>
          <p:cNvSpPr txBox="1"/>
          <p:nvPr/>
        </p:nvSpPr>
        <p:spPr>
          <a:xfrm>
            <a:off x="593100" y="1318900"/>
            <a:ext cx="5880300" cy="4762500"/>
          </a:xfrm>
          <a:prstGeom prst="rect">
            <a:avLst/>
          </a:prstGeom>
          <a:noFill/>
          <a:ln>
            <a:noFill/>
          </a:ln>
        </p:spPr>
        <p:txBody>
          <a:bodyPr anchorCtr="0" anchor="t" bIns="121900" lIns="121900" spcFirstLastPara="1" rIns="121900" wrap="square" tIns="121900">
            <a:noAutofit/>
          </a:bodyPr>
          <a:lstStyle/>
          <a:p>
            <a:pPr indent="-425450" lvl="0" marL="609600" rtl="0" algn="l">
              <a:lnSpc>
                <a:spcPct val="115000"/>
              </a:lnSpc>
              <a:spcBef>
                <a:spcPts val="1300"/>
              </a:spcBef>
              <a:spcAft>
                <a:spcPts val="0"/>
              </a:spcAft>
              <a:buClr>
                <a:schemeClr val="accent1"/>
              </a:buClr>
              <a:buSzPts val="1900"/>
              <a:buFont typeface="Red Hat Display"/>
              <a:buChar char="●"/>
            </a:pPr>
            <a:r>
              <a:rPr lang="en" sz="1900">
                <a:solidFill>
                  <a:schemeClr val="dk1"/>
                </a:solidFill>
                <a:latin typeface="Red Hat Display Medium"/>
                <a:ea typeface="Red Hat Display Medium"/>
                <a:cs typeface="Red Hat Display Medium"/>
                <a:sym typeface="Red Hat Display Medium"/>
              </a:rPr>
              <a:t>38 new rules</a:t>
            </a:r>
            <a:r>
              <a:rPr b="1" lang="en" sz="1900">
                <a:solidFill>
                  <a:schemeClr val="dk1"/>
                </a:solidFill>
                <a:latin typeface="Red Hat Display"/>
                <a:ea typeface="Red Hat Display"/>
                <a:cs typeface="Red Hat Display"/>
                <a:sym typeface="Red Hat Display"/>
              </a:rPr>
              <a:t> </a:t>
            </a:r>
            <a:r>
              <a:rPr lang="en" sz="1900">
                <a:solidFill>
                  <a:schemeClr val="dk1"/>
                </a:solidFill>
                <a:latin typeface="Red Hat Display Medium"/>
                <a:ea typeface="Red Hat Display Medium"/>
                <a:cs typeface="Red Hat Display Medium"/>
                <a:sym typeface="Red Hat Display Medium"/>
              </a:rPr>
              <a:t>-</a:t>
            </a:r>
            <a:r>
              <a:rPr b="1" lang="en" sz="1900">
                <a:solidFill>
                  <a:schemeClr val="dk1"/>
                </a:solidFill>
                <a:latin typeface="Red Hat Display"/>
                <a:ea typeface="Red Hat Display"/>
                <a:cs typeface="Red Hat Display"/>
                <a:sym typeface="Red Hat Display"/>
              </a:rPr>
              <a:t> </a:t>
            </a:r>
            <a:r>
              <a:rPr lang="en" sz="1900">
                <a:solidFill>
                  <a:schemeClr val="dk1"/>
                </a:solidFill>
                <a:latin typeface="Red Hat Display"/>
                <a:ea typeface="Red Hat Display"/>
                <a:cs typeface="Red Hat Display"/>
                <a:sym typeface="Red Hat Display"/>
              </a:rPr>
              <a:t>covering unsupported and similar capabilities. Added new modules too to implement the rulesets properly.</a:t>
            </a:r>
            <a:endParaRPr sz="1900">
              <a:solidFill>
                <a:schemeClr val="dk1"/>
              </a:solidFill>
              <a:latin typeface="Red Hat Display"/>
              <a:ea typeface="Red Hat Display"/>
              <a:cs typeface="Red Hat Display"/>
              <a:sym typeface="Red Hat Display"/>
            </a:endParaRPr>
          </a:p>
          <a:p>
            <a:pPr indent="0" lvl="0" marL="0" rtl="0" algn="l">
              <a:lnSpc>
                <a:spcPct val="115000"/>
              </a:lnSpc>
              <a:spcBef>
                <a:spcPts val="1300"/>
              </a:spcBef>
              <a:spcAft>
                <a:spcPts val="0"/>
              </a:spcAft>
              <a:buNone/>
            </a:pPr>
            <a:r>
              <a:t/>
            </a:r>
            <a:endParaRPr sz="1900">
              <a:solidFill>
                <a:schemeClr val="dk1"/>
              </a:solidFill>
              <a:latin typeface="Red Hat Display"/>
              <a:ea typeface="Red Hat Display"/>
              <a:cs typeface="Red Hat Display"/>
              <a:sym typeface="Red Hat Display"/>
            </a:endParaRPr>
          </a:p>
          <a:p>
            <a:pPr indent="-425450" lvl="0" marL="609600" rtl="0" algn="l">
              <a:lnSpc>
                <a:spcPct val="115000"/>
              </a:lnSpc>
              <a:spcBef>
                <a:spcPts val="1300"/>
              </a:spcBef>
              <a:spcAft>
                <a:spcPts val="0"/>
              </a:spcAft>
              <a:buClr>
                <a:schemeClr val="accent1"/>
              </a:buClr>
              <a:buSzPts val="1900"/>
              <a:buFont typeface="Red Hat Display Medium"/>
              <a:buChar char="●"/>
            </a:pPr>
            <a:r>
              <a:rPr lang="en" sz="1900">
                <a:solidFill>
                  <a:schemeClr val="dk1"/>
                </a:solidFill>
                <a:latin typeface="Red Hat Display Medium"/>
                <a:ea typeface="Red Hat Display Medium"/>
                <a:cs typeface="Red Hat Display Medium"/>
                <a:sym typeface="Red Hat Display Medium"/>
              </a:rPr>
              <a:t>Real world tested -</a:t>
            </a:r>
            <a:r>
              <a:rPr b="1" lang="en" sz="1900">
                <a:solidFill>
                  <a:schemeClr val="dk1"/>
                </a:solidFill>
                <a:latin typeface="Red Hat Display"/>
                <a:ea typeface="Red Hat Display"/>
                <a:cs typeface="Red Hat Display"/>
                <a:sym typeface="Red Hat Display"/>
              </a:rPr>
              <a:t> </a:t>
            </a:r>
            <a:r>
              <a:rPr lang="en" sz="1900">
                <a:solidFill>
                  <a:schemeClr val="dk1"/>
                </a:solidFill>
                <a:latin typeface="Red Hat Display"/>
                <a:ea typeface="Red Hat Display"/>
                <a:cs typeface="Red Hat Display"/>
                <a:sym typeface="Red Hat Display"/>
              </a:rPr>
              <a:t>collaboration with Red Hat Consulting to test the rules in real customer applications.</a:t>
            </a:r>
            <a:endParaRPr sz="1900">
              <a:solidFill>
                <a:schemeClr val="dk1"/>
              </a:solidFill>
              <a:latin typeface="Red Hat Display"/>
              <a:ea typeface="Red Hat Display"/>
              <a:cs typeface="Red Hat Display"/>
              <a:sym typeface="Red Hat Display"/>
            </a:endParaRPr>
          </a:p>
          <a:p>
            <a:pPr indent="0" lvl="0" marL="0" rtl="0" algn="l">
              <a:lnSpc>
                <a:spcPct val="115000"/>
              </a:lnSpc>
              <a:spcBef>
                <a:spcPts val="1300"/>
              </a:spcBef>
              <a:spcAft>
                <a:spcPts val="0"/>
              </a:spcAft>
              <a:buNone/>
            </a:pPr>
            <a:r>
              <a:t/>
            </a:r>
            <a:endParaRPr sz="1900">
              <a:solidFill>
                <a:schemeClr val="dk1"/>
              </a:solidFill>
              <a:latin typeface="Red Hat Display"/>
              <a:ea typeface="Red Hat Display"/>
              <a:cs typeface="Red Hat Display"/>
              <a:sym typeface="Red Hat Display"/>
            </a:endParaRPr>
          </a:p>
          <a:p>
            <a:pPr indent="-425450" lvl="0" marL="609600" rtl="0" algn="l">
              <a:lnSpc>
                <a:spcPct val="115000"/>
              </a:lnSpc>
              <a:spcBef>
                <a:spcPts val="1300"/>
              </a:spcBef>
              <a:spcAft>
                <a:spcPts val="0"/>
              </a:spcAft>
              <a:buClr>
                <a:schemeClr val="accent1"/>
              </a:buClr>
              <a:buSzPts val="1900"/>
              <a:buFont typeface="Red Hat Display Medium"/>
              <a:buChar char="●"/>
            </a:pPr>
            <a:r>
              <a:rPr lang="en" sz="1900">
                <a:solidFill>
                  <a:schemeClr val="dk1"/>
                </a:solidFill>
                <a:latin typeface="Red Hat Display Medium"/>
                <a:ea typeface="Red Hat Display Medium"/>
                <a:cs typeface="Red Hat Display Medium"/>
                <a:sym typeface="Red Hat Display Medium"/>
              </a:rPr>
              <a:t>Fully integrated -</a:t>
            </a:r>
            <a:r>
              <a:rPr b="1" lang="en" sz="1900">
                <a:solidFill>
                  <a:schemeClr val="dk1"/>
                </a:solidFill>
                <a:latin typeface="Red Hat Display"/>
                <a:ea typeface="Red Hat Display"/>
                <a:cs typeface="Red Hat Display"/>
                <a:sym typeface="Red Hat Display"/>
              </a:rPr>
              <a:t> </a:t>
            </a:r>
            <a:r>
              <a:rPr lang="en" sz="1900">
                <a:solidFill>
                  <a:schemeClr val="dk1"/>
                </a:solidFill>
                <a:latin typeface="Red Hat Display"/>
                <a:ea typeface="Red Hat Display"/>
                <a:cs typeface="Red Hat Display"/>
                <a:sym typeface="Red Hat Display"/>
              </a:rPr>
              <a:t>Integrated in the tool with complementary rulesets like OpenJDK and/</a:t>
            </a:r>
            <a:r>
              <a:rPr lang="en" sz="1900">
                <a:solidFill>
                  <a:schemeClr val="dk1"/>
                </a:solidFill>
                <a:latin typeface="Red Hat Display"/>
                <a:ea typeface="Red Hat Display"/>
                <a:cs typeface="Red Hat Display"/>
                <a:sym typeface="Red Hat Display"/>
              </a:rPr>
              <a:t>or</a:t>
            </a:r>
            <a:r>
              <a:rPr lang="en" sz="1900">
                <a:solidFill>
                  <a:schemeClr val="dk1"/>
                </a:solidFill>
                <a:latin typeface="Red Hat Display"/>
                <a:ea typeface="Red Hat Display"/>
                <a:cs typeface="Red Hat Display"/>
                <a:sym typeface="Red Hat Display"/>
              </a:rPr>
              <a:t> Linux.</a:t>
            </a:r>
            <a:endParaRPr sz="1900">
              <a:solidFill>
                <a:schemeClr val="dk1"/>
              </a:solidFill>
              <a:latin typeface="Red Hat Display"/>
              <a:ea typeface="Red Hat Display"/>
              <a:cs typeface="Red Hat Display"/>
              <a:sym typeface="Red Hat Display"/>
            </a:endParaRPr>
          </a:p>
        </p:txBody>
      </p:sp>
      <p:sp>
        <p:nvSpPr>
          <p:cNvPr id="7816" name="Google Shape;7816;p560"/>
          <p:cNvSpPr txBox="1"/>
          <p:nvPr/>
        </p:nvSpPr>
        <p:spPr>
          <a:xfrm>
            <a:off x="504767" y="6408200"/>
            <a:ext cx="5034900" cy="321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900">
                <a:solidFill>
                  <a:srgbClr val="999999"/>
                </a:solidFill>
                <a:latin typeface="Red Hat Display"/>
                <a:ea typeface="Red Hat Display"/>
                <a:cs typeface="Red Hat Display"/>
                <a:sym typeface="Red Hat Display"/>
              </a:rPr>
              <a:t>Product Manager: Miguel Pérez Colino</a:t>
            </a:r>
            <a:endParaRPr sz="900">
              <a:solidFill>
                <a:srgbClr val="999999"/>
              </a:solidFill>
              <a:latin typeface="Red Hat Display"/>
              <a:ea typeface="Red Hat Display"/>
              <a:cs typeface="Red Hat Display"/>
              <a:sym typeface="Red Hat Display"/>
            </a:endParaRPr>
          </a:p>
        </p:txBody>
      </p:sp>
      <p:sp>
        <p:nvSpPr>
          <p:cNvPr id="7817" name="Google Shape;7817;p560"/>
          <p:cNvSpPr txBox="1"/>
          <p:nvPr/>
        </p:nvSpPr>
        <p:spPr>
          <a:xfrm>
            <a:off x="3155800" y="753300"/>
            <a:ext cx="5880300" cy="5532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1300"/>
              </a:spcBef>
              <a:spcAft>
                <a:spcPts val="0"/>
              </a:spcAft>
              <a:buNone/>
            </a:pPr>
            <a:r>
              <a:rPr lang="en" sz="1900">
                <a:solidFill>
                  <a:srgbClr val="FF0000"/>
                </a:solidFill>
                <a:latin typeface="Red Hat Display Medium"/>
                <a:ea typeface="Red Hat Display Medium"/>
                <a:cs typeface="Red Hat Display Medium"/>
                <a:sym typeface="Red Hat Display Medium"/>
              </a:rPr>
              <a:t>New Rules for Spring Boot in MTA 5.1</a:t>
            </a:r>
            <a:endParaRPr sz="1900">
              <a:solidFill>
                <a:srgbClr val="FF0000"/>
              </a:solidFill>
              <a:latin typeface="Red Hat Display"/>
              <a:ea typeface="Red Hat Display"/>
              <a:cs typeface="Red Hat Display"/>
              <a:sym typeface="Red Hat Display"/>
            </a:endParaRPr>
          </a:p>
        </p:txBody>
      </p:sp>
      <p:sp>
        <p:nvSpPr>
          <p:cNvPr id="7818" name="Google Shape;7818;p560"/>
          <p:cNvSpPr txBox="1"/>
          <p:nvPr/>
        </p:nvSpPr>
        <p:spPr>
          <a:xfrm>
            <a:off x="6897125" y="5874875"/>
            <a:ext cx="46854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ed Hat Display"/>
                <a:ea typeface="Red Hat Display"/>
                <a:cs typeface="Red Hat Display"/>
                <a:sym typeface="Red Hat Display"/>
              </a:rPr>
              <a:t>https://issues.redhat.com/browse/WINDUPRULE-473</a:t>
            </a:r>
            <a:endParaRPr>
              <a:latin typeface="Red Hat Display"/>
              <a:ea typeface="Red Hat Display"/>
              <a:cs typeface="Red Hat Display"/>
              <a:sym typeface="Red Hat Display"/>
            </a:endParaRPr>
          </a:p>
        </p:txBody>
      </p:sp>
      <p:pic>
        <p:nvPicPr>
          <p:cNvPr id="7819" name="Google Shape;7819;p560"/>
          <p:cNvPicPr preferRelativeResize="0"/>
          <p:nvPr/>
        </p:nvPicPr>
        <p:blipFill>
          <a:blip r:embed="rId3">
            <a:alphaModFix/>
          </a:blip>
          <a:stretch>
            <a:fillRect/>
          </a:stretch>
        </p:blipFill>
        <p:spPr>
          <a:xfrm>
            <a:off x="7061875" y="1384975"/>
            <a:ext cx="4207674" cy="4410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5" name="Shape 6245"/>
        <p:cNvGrpSpPr/>
        <p:nvPr/>
      </p:nvGrpSpPr>
      <p:grpSpPr>
        <a:xfrm>
          <a:off x="0" y="0"/>
          <a:ext cx="0" cy="0"/>
          <a:chOff x="0" y="0"/>
          <a:chExt cx="0" cy="0"/>
        </a:xfrm>
      </p:grpSpPr>
      <p:sp>
        <p:nvSpPr>
          <p:cNvPr id="6246" name="Google Shape;6246;p50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Historical Enterprise Java Stack</a:t>
            </a:r>
            <a:endParaRPr/>
          </a:p>
        </p:txBody>
      </p:sp>
      <p:sp>
        <p:nvSpPr>
          <p:cNvPr id="6247" name="Google Shape;6247;p5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6248" name="Google Shape;6248;p5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latin typeface="Overpass SemiBold"/>
                <a:ea typeface="Overpass SemiBold"/>
                <a:cs typeface="Overpass SemiBold"/>
                <a:sym typeface="Overpass SemiBold"/>
              </a:rPr>
              <a:t>‹#›</a:t>
            </a:fld>
            <a:endParaRPr>
              <a:solidFill>
                <a:srgbClr val="EBEBEB"/>
              </a:solidFill>
              <a:latin typeface="Overpass SemiBold"/>
              <a:ea typeface="Overpass SemiBold"/>
              <a:cs typeface="Overpass SemiBold"/>
              <a:sym typeface="Overpass SemiBold"/>
            </a:endParaRPr>
          </a:p>
        </p:txBody>
      </p:sp>
      <p:sp>
        <p:nvSpPr>
          <p:cNvPr id="6249" name="Google Shape;6249;p50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3" name="Shape 7823"/>
        <p:cNvGrpSpPr/>
        <p:nvPr/>
      </p:nvGrpSpPr>
      <p:grpSpPr>
        <a:xfrm>
          <a:off x="0" y="0"/>
          <a:ext cx="0" cy="0"/>
          <a:chOff x="0" y="0"/>
          <a:chExt cx="0" cy="0"/>
        </a:xfrm>
      </p:grpSpPr>
      <p:sp>
        <p:nvSpPr>
          <p:cNvPr id="7824" name="Google Shape;7824;p5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825" name="Google Shape;7825;p5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MIGRATION TOOLKIT FOR APPLICATIONS</a:t>
            </a:r>
            <a:endParaRPr/>
          </a:p>
        </p:txBody>
      </p:sp>
      <p:sp>
        <p:nvSpPr>
          <p:cNvPr id="7826" name="Google Shape;7826;p561"/>
          <p:cNvSpPr txBox="1"/>
          <p:nvPr>
            <p:ph type="title"/>
          </p:nvPr>
        </p:nvSpPr>
        <p:spPr>
          <a:xfrm>
            <a:off x="885050" y="10241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MTA 5.1 Rules</a:t>
            </a:r>
            <a:endParaRPr/>
          </a:p>
        </p:txBody>
      </p:sp>
      <p:sp>
        <p:nvSpPr>
          <p:cNvPr id="7827" name="Google Shape;7827;p561"/>
          <p:cNvSpPr txBox="1"/>
          <p:nvPr>
            <p:ph idx="2" type="subTitle"/>
          </p:nvPr>
        </p:nvSpPr>
        <p:spPr>
          <a:xfrm>
            <a:off x="885150" y="1424950"/>
            <a:ext cx="10422000" cy="363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Spring Boot to Quarkus</a:t>
            </a:r>
            <a:endParaRPr/>
          </a:p>
        </p:txBody>
      </p:sp>
      <p:pic>
        <p:nvPicPr>
          <p:cNvPr id="7828" name="Google Shape;7828;p561"/>
          <p:cNvPicPr preferRelativeResize="0"/>
          <p:nvPr/>
        </p:nvPicPr>
        <p:blipFill>
          <a:blip r:embed="rId3">
            <a:alphaModFix/>
          </a:blip>
          <a:stretch>
            <a:fillRect/>
          </a:stretch>
        </p:blipFill>
        <p:spPr>
          <a:xfrm>
            <a:off x="799637" y="1940950"/>
            <a:ext cx="10592726" cy="46122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32" name="Shape 7832"/>
        <p:cNvGrpSpPr/>
        <p:nvPr/>
      </p:nvGrpSpPr>
      <p:grpSpPr>
        <a:xfrm>
          <a:off x="0" y="0"/>
          <a:ext cx="0" cy="0"/>
          <a:chOff x="0" y="0"/>
          <a:chExt cx="0" cy="0"/>
        </a:xfrm>
      </p:grpSpPr>
      <p:sp>
        <p:nvSpPr>
          <p:cNvPr id="7833" name="Google Shape;7833;p562"/>
          <p:cNvSpPr/>
          <p:nvPr/>
        </p:nvSpPr>
        <p:spPr>
          <a:xfrm>
            <a:off x="2528450" y="1703475"/>
            <a:ext cx="5132400" cy="314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62"/>
          <p:cNvSpPr txBox="1"/>
          <p:nvPr>
            <p:ph type="title"/>
          </p:nvPr>
        </p:nvSpPr>
        <p:spPr>
          <a:xfrm>
            <a:off x="1905000" y="565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spring on quarkus live coding</a:t>
            </a:r>
            <a:endParaRPr b="1">
              <a:latin typeface="Overpass"/>
              <a:ea typeface="Overpass"/>
              <a:cs typeface="Overpass"/>
              <a:sym typeface="Overpass"/>
            </a:endParaRPr>
          </a:p>
        </p:txBody>
      </p:sp>
      <p:sp>
        <p:nvSpPr>
          <p:cNvPr id="7835" name="Google Shape;7835;p5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7836" name="Google Shape;7836;p56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lnSpc>
                <a:spcPct val="174000"/>
              </a:lnSpc>
              <a:spcBef>
                <a:spcPts val="0"/>
              </a:spcBef>
              <a:spcAft>
                <a:spcPts val="0"/>
              </a:spcAft>
              <a:buClr>
                <a:schemeClr val="dk1"/>
              </a:buClr>
              <a:buSzPts val="1100"/>
              <a:buFont typeface="Arial"/>
              <a:buNone/>
            </a:pPr>
            <a:r>
              <a:rPr lang="en" sz="1000" u="sng">
                <a:solidFill>
                  <a:schemeClr val="accent5"/>
                </a:solidFill>
                <a:latin typeface="Arial"/>
                <a:ea typeface="Arial"/>
                <a:cs typeface="Arial"/>
                <a:sym typeface="Arial"/>
                <a:hlinkClick r:id="rId3">
                  <a:extLst>
                    <a:ext uri="{A12FA001-AC4F-418D-AE19-62706E023703}">
                      <ahyp:hlinkClr val="tx"/>
                    </a:ext>
                  </a:extLst>
                </a:hlinkClick>
              </a:rPr>
              <a:t>https://github.com/snowdrop/spring-quarkus-demo1</a:t>
            </a:r>
            <a:endParaRPr/>
          </a:p>
        </p:txBody>
      </p:sp>
      <p:sp>
        <p:nvSpPr>
          <p:cNvPr id="7837" name="Google Shape;7837;p562"/>
          <p:cNvSpPr/>
          <p:nvPr/>
        </p:nvSpPr>
        <p:spPr>
          <a:xfrm>
            <a:off x="3857100" y="1930200"/>
            <a:ext cx="3640200" cy="82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Spring REST</a:t>
            </a:r>
            <a:endParaRPr b="1" sz="1900"/>
          </a:p>
        </p:txBody>
      </p:sp>
      <p:sp>
        <p:nvSpPr>
          <p:cNvPr id="7838" name="Google Shape;7838;p562"/>
          <p:cNvSpPr/>
          <p:nvPr/>
        </p:nvSpPr>
        <p:spPr>
          <a:xfrm>
            <a:off x="3857225" y="2876075"/>
            <a:ext cx="3640200" cy="82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Spring DI</a:t>
            </a:r>
            <a:endParaRPr b="1" sz="1900"/>
          </a:p>
        </p:txBody>
      </p:sp>
      <p:sp>
        <p:nvSpPr>
          <p:cNvPr id="7839" name="Google Shape;7839;p562"/>
          <p:cNvSpPr/>
          <p:nvPr/>
        </p:nvSpPr>
        <p:spPr>
          <a:xfrm>
            <a:off x="3857100" y="3821950"/>
            <a:ext cx="3640200" cy="825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t>Spring Data JPA</a:t>
            </a:r>
            <a:endParaRPr b="1" sz="1900"/>
          </a:p>
        </p:txBody>
      </p:sp>
      <p:pic>
        <p:nvPicPr>
          <p:cNvPr id="7840" name="Google Shape;7840;p562"/>
          <p:cNvPicPr preferRelativeResize="0"/>
          <p:nvPr/>
        </p:nvPicPr>
        <p:blipFill>
          <a:blip r:embed="rId4">
            <a:alphaModFix/>
          </a:blip>
          <a:stretch>
            <a:fillRect/>
          </a:stretch>
        </p:blipFill>
        <p:spPr>
          <a:xfrm>
            <a:off x="2592700" y="3024413"/>
            <a:ext cx="1006350" cy="528325"/>
          </a:xfrm>
          <a:prstGeom prst="rect">
            <a:avLst/>
          </a:prstGeom>
          <a:noFill/>
          <a:ln>
            <a:noFill/>
          </a:ln>
        </p:spPr>
      </p:pic>
      <p:sp>
        <p:nvSpPr>
          <p:cNvPr id="7841" name="Google Shape;7841;p562"/>
          <p:cNvSpPr/>
          <p:nvPr/>
        </p:nvSpPr>
        <p:spPr>
          <a:xfrm>
            <a:off x="2528450" y="4889770"/>
            <a:ext cx="5132400" cy="52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pic>
        <p:nvPicPr>
          <p:cNvPr id="7842" name="Google Shape;7842;p562"/>
          <p:cNvPicPr preferRelativeResize="0"/>
          <p:nvPr/>
        </p:nvPicPr>
        <p:blipFill>
          <a:blip r:embed="rId5">
            <a:alphaModFix/>
          </a:blip>
          <a:stretch>
            <a:fillRect/>
          </a:stretch>
        </p:blipFill>
        <p:spPr>
          <a:xfrm>
            <a:off x="4283963" y="5028477"/>
            <a:ext cx="1621375" cy="250900"/>
          </a:xfrm>
          <a:prstGeom prst="rect">
            <a:avLst/>
          </a:prstGeom>
          <a:noFill/>
          <a:ln>
            <a:noFill/>
          </a:ln>
        </p:spPr>
      </p:pic>
      <p:sp>
        <p:nvSpPr>
          <p:cNvPr id="7843" name="Google Shape;7843;p562"/>
          <p:cNvSpPr/>
          <p:nvPr/>
        </p:nvSpPr>
        <p:spPr>
          <a:xfrm flipH="1">
            <a:off x="8681546" y="2025958"/>
            <a:ext cx="999367" cy="1227067"/>
          </a:xfrm>
          <a:prstGeom prst="flowChartPunchedCard">
            <a:avLst/>
          </a:prstGeom>
          <a:noFill/>
          <a:ln cap="flat" cmpd="sng" w="19050">
            <a:solidFill>
              <a:srgbClr val="4695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562"/>
          <p:cNvSpPr/>
          <p:nvPr/>
        </p:nvSpPr>
        <p:spPr>
          <a:xfrm flipH="1">
            <a:off x="8681583" y="3775733"/>
            <a:ext cx="999367" cy="1227067"/>
          </a:xfrm>
          <a:prstGeom prst="flowChartPunchedCard">
            <a:avLst/>
          </a:prstGeom>
          <a:noFill/>
          <a:ln cap="flat" cmpd="sng" w="19050">
            <a:solidFill>
              <a:srgbClr val="4695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62"/>
          <p:cNvSpPr txBox="1"/>
          <p:nvPr/>
        </p:nvSpPr>
        <p:spPr>
          <a:xfrm>
            <a:off x="8328813" y="3305125"/>
            <a:ext cx="17049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ed Hat Text"/>
                <a:ea typeface="Red Hat Text"/>
                <a:cs typeface="Red Hat Text"/>
                <a:sym typeface="Red Hat Text"/>
              </a:rPr>
              <a:t>Runnable java app</a:t>
            </a:r>
            <a:endParaRPr sz="1300">
              <a:latin typeface="Red Hat Text"/>
              <a:ea typeface="Red Hat Text"/>
              <a:cs typeface="Red Hat Text"/>
              <a:sym typeface="Red Hat Text"/>
            </a:endParaRPr>
          </a:p>
        </p:txBody>
      </p:sp>
      <p:sp>
        <p:nvSpPr>
          <p:cNvPr id="7846" name="Google Shape;7846;p562"/>
          <p:cNvSpPr txBox="1"/>
          <p:nvPr/>
        </p:nvSpPr>
        <p:spPr>
          <a:xfrm>
            <a:off x="8681583" y="5002800"/>
            <a:ext cx="9993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Red Hat Text"/>
                <a:ea typeface="Red Hat Text"/>
                <a:cs typeface="Red Hat Text"/>
                <a:sym typeface="Red Hat Text"/>
              </a:rPr>
              <a:t>native-app</a:t>
            </a:r>
            <a:endParaRPr sz="1300">
              <a:latin typeface="Red Hat Text"/>
              <a:ea typeface="Red Hat Text"/>
              <a:cs typeface="Red Hat Text"/>
              <a:sym typeface="Red Hat Text"/>
            </a:endParaRPr>
          </a:p>
        </p:txBody>
      </p:sp>
      <p:pic>
        <p:nvPicPr>
          <p:cNvPr id="7847" name="Google Shape;7847;p562"/>
          <p:cNvPicPr preferRelativeResize="0"/>
          <p:nvPr/>
        </p:nvPicPr>
        <p:blipFill>
          <a:blip r:embed="rId6">
            <a:alphaModFix/>
          </a:blip>
          <a:stretch>
            <a:fillRect/>
          </a:stretch>
        </p:blipFill>
        <p:spPr>
          <a:xfrm>
            <a:off x="8757130" y="2256467"/>
            <a:ext cx="848200" cy="848200"/>
          </a:xfrm>
          <a:prstGeom prst="rect">
            <a:avLst/>
          </a:prstGeom>
          <a:noFill/>
          <a:ln>
            <a:noFill/>
          </a:ln>
        </p:spPr>
      </p:pic>
      <p:pic>
        <p:nvPicPr>
          <p:cNvPr id="7848" name="Google Shape;7848;p562"/>
          <p:cNvPicPr preferRelativeResize="0"/>
          <p:nvPr/>
        </p:nvPicPr>
        <p:blipFill>
          <a:blip r:embed="rId7">
            <a:alphaModFix/>
          </a:blip>
          <a:stretch>
            <a:fillRect/>
          </a:stretch>
        </p:blipFill>
        <p:spPr>
          <a:xfrm>
            <a:off x="8788700" y="3996683"/>
            <a:ext cx="785133" cy="785133"/>
          </a:xfrm>
          <a:prstGeom prst="rect">
            <a:avLst/>
          </a:prstGeom>
          <a:noFill/>
          <a:ln>
            <a:noFill/>
          </a:ln>
        </p:spPr>
      </p:pic>
      <p:sp>
        <p:nvSpPr>
          <p:cNvPr id="7849" name="Google Shape;7849;p562"/>
          <p:cNvSpPr/>
          <p:nvPr/>
        </p:nvSpPr>
        <p:spPr>
          <a:xfrm>
            <a:off x="7985250" y="2506425"/>
            <a:ext cx="343500" cy="418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62"/>
          <p:cNvSpPr/>
          <p:nvPr/>
        </p:nvSpPr>
        <p:spPr>
          <a:xfrm>
            <a:off x="7999463" y="4025200"/>
            <a:ext cx="343500" cy="418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4" name="Shape 7854"/>
        <p:cNvGrpSpPr/>
        <p:nvPr/>
      </p:nvGrpSpPr>
      <p:grpSpPr>
        <a:xfrm>
          <a:off x="0" y="0"/>
          <a:ext cx="0" cy="0"/>
          <a:chOff x="0" y="0"/>
          <a:chExt cx="0" cy="0"/>
        </a:xfrm>
      </p:grpSpPr>
      <p:sp>
        <p:nvSpPr>
          <p:cNvPr id="7855" name="Google Shape;7855;p563"/>
          <p:cNvSpPr txBox="1"/>
          <p:nvPr>
            <p:ph type="title"/>
          </p:nvPr>
        </p:nvSpPr>
        <p:spPr>
          <a:xfrm>
            <a:off x="938908" y="705183"/>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3700">
                <a:latin typeface="Red Hat Text"/>
                <a:ea typeface="Red Hat Text"/>
                <a:cs typeface="Red Hat Text"/>
                <a:sym typeface="Red Hat Text"/>
              </a:rPr>
              <a:t>Summary</a:t>
            </a:r>
            <a:endParaRPr b="1" sz="3700">
              <a:latin typeface="Red Hat Text"/>
              <a:ea typeface="Red Hat Text"/>
              <a:cs typeface="Red Hat Text"/>
              <a:sym typeface="Red Hat Text"/>
            </a:endParaRPr>
          </a:p>
        </p:txBody>
      </p:sp>
      <p:sp>
        <p:nvSpPr>
          <p:cNvPr id="7856" name="Google Shape;7856;p563"/>
          <p:cNvSpPr txBox="1"/>
          <p:nvPr>
            <p:ph type="title"/>
          </p:nvPr>
        </p:nvSpPr>
        <p:spPr>
          <a:xfrm>
            <a:off x="526150" y="1638942"/>
            <a:ext cx="11360700" cy="763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With </a:t>
            </a:r>
            <a:r>
              <a:rPr lang="en"/>
              <a:t>Quarkus</a:t>
            </a:r>
            <a:endParaRPr/>
          </a:p>
          <a:p>
            <a:pPr indent="0" lvl="0" marL="0" rtl="0" algn="l">
              <a:spcBef>
                <a:spcPts val="0"/>
              </a:spcBef>
              <a:spcAft>
                <a:spcPts val="0"/>
              </a:spcAft>
              <a:buNone/>
            </a:pPr>
            <a:r>
              <a:t/>
            </a:r>
            <a:endParaRPr sz="2500">
              <a:solidFill>
                <a:srgbClr val="000000"/>
              </a:solidFill>
            </a:endParaRPr>
          </a:p>
        </p:txBody>
      </p:sp>
      <p:sp>
        <p:nvSpPr>
          <p:cNvPr id="7857" name="Google Shape;7857;p563"/>
          <p:cNvSpPr txBox="1"/>
          <p:nvPr/>
        </p:nvSpPr>
        <p:spPr>
          <a:xfrm>
            <a:off x="6589116" y="2566275"/>
            <a:ext cx="2634000" cy="7956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700">
                <a:solidFill>
                  <a:srgbClr val="FFAB40"/>
                </a:solidFill>
                <a:latin typeface="Red Hat Text Medium"/>
                <a:ea typeface="Red Hat Text Medium"/>
                <a:cs typeface="Red Hat Text Medium"/>
                <a:sym typeface="Red Hat Text Medium"/>
              </a:rPr>
              <a:t>Developer Joy</a:t>
            </a:r>
            <a:endParaRPr sz="1700">
              <a:solidFill>
                <a:srgbClr val="FFAB40"/>
              </a:solidFill>
              <a:latin typeface="Red Hat Text Medium"/>
              <a:ea typeface="Red Hat Text Medium"/>
              <a:cs typeface="Red Hat Text Medium"/>
              <a:sym typeface="Red Hat Text Medium"/>
            </a:endParaRPr>
          </a:p>
          <a:p>
            <a:pPr indent="0" lvl="0" marL="0" rtl="0" algn="l">
              <a:lnSpc>
                <a:spcPct val="163636"/>
              </a:lnSpc>
              <a:spcBef>
                <a:spcPts val="0"/>
              </a:spcBef>
              <a:spcAft>
                <a:spcPts val="0"/>
              </a:spcAft>
              <a:buNone/>
            </a:pPr>
            <a:r>
              <a:t/>
            </a:r>
            <a:endParaRPr sz="9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a:solidFill>
                  <a:srgbClr val="222222"/>
                </a:solidFill>
                <a:latin typeface="Red Hat Text"/>
                <a:ea typeface="Red Hat Text"/>
                <a:cs typeface="Red Hat Text"/>
                <a:sym typeface="Red Hat Text"/>
              </a:rPr>
              <a:t>Live coding</a:t>
            </a:r>
            <a:endParaRPr>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a:solidFill>
                  <a:srgbClr val="222222"/>
                </a:solidFill>
                <a:latin typeface="Red Hat Text"/>
                <a:ea typeface="Red Hat Text"/>
                <a:cs typeface="Red Hat Text"/>
                <a:sym typeface="Red Hat Text"/>
              </a:rPr>
              <a:t>Unified configuration</a:t>
            </a:r>
            <a:endParaRPr>
              <a:solidFill>
                <a:srgbClr val="434343"/>
              </a:solidFill>
              <a:latin typeface="Red Hat Text"/>
              <a:ea typeface="Red Hat Text"/>
              <a:cs typeface="Red Hat Text"/>
              <a:sym typeface="Red Hat Text"/>
            </a:endParaRPr>
          </a:p>
        </p:txBody>
      </p:sp>
      <p:sp>
        <p:nvSpPr>
          <p:cNvPr id="7858" name="Google Shape;7858;p563"/>
          <p:cNvSpPr txBox="1"/>
          <p:nvPr/>
        </p:nvSpPr>
        <p:spPr>
          <a:xfrm>
            <a:off x="6589128" y="4333825"/>
            <a:ext cx="4477200" cy="12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AB40"/>
                </a:solidFill>
                <a:latin typeface="Red Hat Text Medium"/>
                <a:ea typeface="Red Hat Text Medium"/>
                <a:cs typeface="Red Hat Text Medium"/>
                <a:sym typeface="Red Hat Text Medium"/>
              </a:rPr>
              <a:t>Best of Breed Libraries &amp; Standards</a:t>
            </a:r>
            <a:endParaRPr sz="1600">
              <a:solidFill>
                <a:srgbClr val="FFAB40"/>
              </a:solidFill>
              <a:latin typeface="Red Hat Text Medium"/>
              <a:ea typeface="Red Hat Text Medium"/>
              <a:cs typeface="Red Hat Text Medium"/>
              <a:sym typeface="Red Hat Text Medium"/>
            </a:endParaRPr>
          </a:p>
          <a:p>
            <a:pPr indent="0" lvl="0" marL="0" rtl="0" algn="l">
              <a:lnSpc>
                <a:spcPct val="163636"/>
              </a:lnSpc>
              <a:spcBef>
                <a:spcPts val="1600"/>
              </a:spcBef>
              <a:spcAft>
                <a:spcPts val="0"/>
              </a:spcAft>
              <a:buNone/>
            </a:pPr>
            <a:r>
              <a:rPr lang="en" sz="1300">
                <a:solidFill>
                  <a:srgbClr val="222222"/>
                </a:solidFill>
                <a:latin typeface="Red Hat Text"/>
                <a:ea typeface="Red Hat Text"/>
                <a:cs typeface="Red Hat Text"/>
                <a:sym typeface="Red Hat Text"/>
              </a:rPr>
              <a:t>90+ extensions</a:t>
            </a:r>
            <a:endParaRPr sz="1300">
              <a:solidFill>
                <a:srgbClr val="222222"/>
              </a:solidFill>
              <a:latin typeface="Red Hat Text"/>
              <a:ea typeface="Red Hat Text"/>
              <a:cs typeface="Red Hat Text"/>
              <a:sym typeface="Red Hat Text"/>
            </a:endParaRPr>
          </a:p>
          <a:p>
            <a:pPr indent="0" lvl="0" marL="0" rtl="0" algn="l">
              <a:lnSpc>
                <a:spcPct val="115000"/>
              </a:lnSpc>
              <a:spcBef>
                <a:spcPts val="0"/>
              </a:spcBef>
              <a:spcAft>
                <a:spcPts val="1600"/>
              </a:spcAft>
              <a:buNone/>
            </a:pPr>
            <a:r>
              <a:rPr lang="en" sz="1300">
                <a:solidFill>
                  <a:srgbClr val="222222"/>
                </a:solidFill>
                <a:latin typeface="Red Hat Text"/>
                <a:ea typeface="Red Hat Text"/>
                <a:cs typeface="Red Hat Text"/>
                <a:sym typeface="Red Hat Text"/>
              </a:rPr>
              <a:t>“Powered by Quarkus” applications</a:t>
            </a:r>
            <a:endParaRPr sz="1300">
              <a:solidFill>
                <a:srgbClr val="434343"/>
              </a:solidFill>
              <a:latin typeface="Red Hat Text"/>
              <a:ea typeface="Red Hat Text"/>
              <a:cs typeface="Red Hat Text"/>
              <a:sym typeface="Red Hat Text"/>
            </a:endParaRPr>
          </a:p>
        </p:txBody>
      </p:sp>
      <p:sp>
        <p:nvSpPr>
          <p:cNvPr id="7859" name="Google Shape;7859;p563"/>
          <p:cNvSpPr txBox="1"/>
          <p:nvPr/>
        </p:nvSpPr>
        <p:spPr>
          <a:xfrm>
            <a:off x="2565576" y="2566275"/>
            <a:ext cx="3286800" cy="7956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solidFill>
                  <a:srgbClr val="FFAB40"/>
                </a:solidFill>
                <a:latin typeface="Red Hat Text Medium"/>
                <a:ea typeface="Red Hat Text Medium"/>
                <a:cs typeface="Red Hat Text Medium"/>
                <a:sym typeface="Red Hat Text Medium"/>
              </a:rPr>
              <a:t>Container First</a:t>
            </a:r>
            <a:endParaRPr sz="1600">
              <a:solidFill>
                <a:srgbClr val="FFAB40"/>
              </a:solidFill>
              <a:latin typeface="Red Hat Text Medium"/>
              <a:ea typeface="Red Hat Text Medium"/>
              <a:cs typeface="Red Hat Text Medium"/>
              <a:sym typeface="Red Hat Text Medium"/>
            </a:endParaRPr>
          </a:p>
          <a:p>
            <a:pPr indent="0" lvl="0" marL="0" rtl="0" algn="l">
              <a:lnSpc>
                <a:spcPct val="163636"/>
              </a:lnSpc>
              <a:spcBef>
                <a:spcPts val="0"/>
              </a:spcBef>
              <a:spcAft>
                <a:spcPts val="0"/>
              </a:spcAft>
              <a:buNone/>
            </a:pPr>
            <a:r>
              <a:t/>
            </a:r>
            <a:endParaRPr sz="8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sz="1300">
                <a:solidFill>
                  <a:srgbClr val="222222"/>
                </a:solidFill>
                <a:latin typeface="Red Hat Text"/>
                <a:ea typeface="Red Hat Text"/>
                <a:cs typeface="Red Hat Text"/>
                <a:sym typeface="Red Hat Text"/>
              </a:rPr>
              <a:t>Tailors your app for HotSpot &amp; GraalVM</a:t>
            </a:r>
            <a:endParaRPr sz="13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sz="1300">
                <a:solidFill>
                  <a:srgbClr val="222222"/>
                </a:solidFill>
                <a:latin typeface="Red Hat Text"/>
                <a:ea typeface="Red Hat Text"/>
                <a:cs typeface="Red Hat Text"/>
                <a:sym typeface="Red Hat Text"/>
              </a:rPr>
              <a:t>Fast boot time and low RSS memory</a:t>
            </a:r>
            <a:endParaRPr sz="13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sz="1300">
                <a:solidFill>
                  <a:srgbClr val="222222"/>
                </a:solidFill>
                <a:latin typeface="Red Hat Text"/>
                <a:ea typeface="Red Hat Text"/>
                <a:cs typeface="Red Hat Text"/>
                <a:sym typeface="Red Hat Text"/>
              </a:rPr>
              <a:t>Serverless fit</a:t>
            </a:r>
            <a:endParaRPr sz="1300">
              <a:solidFill>
                <a:srgbClr val="222222"/>
              </a:solidFill>
              <a:latin typeface="Red Hat Text"/>
              <a:ea typeface="Red Hat Text"/>
              <a:cs typeface="Red Hat Text"/>
              <a:sym typeface="Red Hat Text"/>
            </a:endParaRPr>
          </a:p>
        </p:txBody>
      </p:sp>
      <p:sp>
        <p:nvSpPr>
          <p:cNvPr id="7860" name="Google Shape;7860;p563"/>
          <p:cNvSpPr txBox="1"/>
          <p:nvPr/>
        </p:nvSpPr>
        <p:spPr>
          <a:xfrm>
            <a:off x="2565569" y="4333825"/>
            <a:ext cx="2634000" cy="7956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700">
                <a:solidFill>
                  <a:srgbClr val="FFAB40"/>
                </a:solidFill>
                <a:latin typeface="Red Hat Text Medium"/>
                <a:ea typeface="Red Hat Text Medium"/>
                <a:cs typeface="Red Hat Text Medium"/>
                <a:sym typeface="Red Hat Text Medium"/>
              </a:rPr>
              <a:t>Unifies Imperative &amp; Reactive</a:t>
            </a:r>
            <a:endParaRPr sz="1700">
              <a:solidFill>
                <a:srgbClr val="FFAB40"/>
              </a:solidFill>
              <a:latin typeface="Red Hat Text Medium"/>
              <a:ea typeface="Red Hat Text Medium"/>
              <a:cs typeface="Red Hat Text Medium"/>
              <a:sym typeface="Red Hat Text Medium"/>
            </a:endParaRPr>
          </a:p>
          <a:p>
            <a:pPr indent="0" lvl="0" marL="0" rtl="0" algn="l">
              <a:lnSpc>
                <a:spcPct val="163636"/>
              </a:lnSpc>
              <a:spcBef>
                <a:spcPts val="0"/>
              </a:spcBef>
              <a:spcAft>
                <a:spcPts val="0"/>
              </a:spcAft>
              <a:buNone/>
            </a:pPr>
            <a:r>
              <a:t/>
            </a:r>
            <a:endParaRPr sz="9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a:solidFill>
                  <a:srgbClr val="222222"/>
                </a:solidFill>
                <a:latin typeface="Red Hat Text"/>
                <a:ea typeface="Red Hat Text"/>
                <a:cs typeface="Red Hat Text"/>
                <a:sym typeface="Red Hat Text"/>
              </a:rPr>
              <a:t>Combines blocking and non-blocking</a:t>
            </a:r>
            <a:endParaRPr>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a:solidFill>
                  <a:srgbClr val="222222"/>
                </a:solidFill>
                <a:latin typeface="Red Hat Text"/>
                <a:ea typeface="Red Hat Text"/>
                <a:cs typeface="Red Hat Text"/>
                <a:sym typeface="Red Hat Text"/>
              </a:rPr>
              <a:t>Built-in event bus</a:t>
            </a:r>
            <a:endParaRPr>
              <a:solidFill>
                <a:srgbClr val="434343"/>
              </a:solidFill>
              <a:latin typeface="Red Hat Text"/>
              <a:ea typeface="Red Hat Text"/>
              <a:cs typeface="Red Hat Text"/>
              <a:sym typeface="Red Hat Text"/>
            </a:endParaRPr>
          </a:p>
        </p:txBody>
      </p:sp>
      <p:grpSp>
        <p:nvGrpSpPr>
          <p:cNvPr id="7861" name="Google Shape;7861;p563"/>
          <p:cNvGrpSpPr/>
          <p:nvPr/>
        </p:nvGrpSpPr>
        <p:grpSpPr>
          <a:xfrm>
            <a:off x="2091847" y="2527979"/>
            <a:ext cx="473202" cy="473201"/>
            <a:chOff x="1316747" y="1459904"/>
            <a:chExt cx="473202" cy="473201"/>
          </a:xfrm>
        </p:grpSpPr>
        <p:sp>
          <p:nvSpPr>
            <p:cNvPr id="7862" name="Google Shape;7862;p563"/>
            <p:cNvSpPr/>
            <p:nvPr/>
          </p:nvSpPr>
          <p:spPr>
            <a:xfrm>
              <a:off x="1316775" y="1460259"/>
              <a:ext cx="473100" cy="472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7863" name="Google Shape;7863;p563"/>
            <p:cNvPicPr preferRelativeResize="0"/>
            <p:nvPr/>
          </p:nvPicPr>
          <p:blipFill rotWithShape="1">
            <a:blip r:embed="rId3">
              <a:alphaModFix/>
            </a:blip>
            <a:srcRect b="0" l="109" r="119" t="0"/>
            <a:stretch/>
          </p:blipFill>
          <p:spPr>
            <a:xfrm>
              <a:off x="1316747" y="1459904"/>
              <a:ext cx="473202" cy="473201"/>
            </a:xfrm>
            <a:prstGeom prst="rect">
              <a:avLst/>
            </a:prstGeom>
            <a:noFill/>
            <a:ln>
              <a:noFill/>
            </a:ln>
          </p:spPr>
        </p:pic>
      </p:grpSp>
      <p:grpSp>
        <p:nvGrpSpPr>
          <p:cNvPr id="7864" name="Google Shape;7864;p563"/>
          <p:cNvGrpSpPr/>
          <p:nvPr/>
        </p:nvGrpSpPr>
        <p:grpSpPr>
          <a:xfrm>
            <a:off x="2091847" y="4294821"/>
            <a:ext cx="473202" cy="473201"/>
            <a:chOff x="1316722" y="2694621"/>
            <a:chExt cx="473202" cy="473201"/>
          </a:xfrm>
        </p:grpSpPr>
        <p:sp>
          <p:nvSpPr>
            <p:cNvPr id="7865" name="Google Shape;7865;p563"/>
            <p:cNvSpPr/>
            <p:nvPr/>
          </p:nvSpPr>
          <p:spPr>
            <a:xfrm>
              <a:off x="1316775" y="2694966"/>
              <a:ext cx="473100" cy="472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7866" name="Google Shape;7866;p563"/>
            <p:cNvPicPr preferRelativeResize="0"/>
            <p:nvPr/>
          </p:nvPicPr>
          <p:blipFill rotWithShape="1">
            <a:blip r:embed="rId4">
              <a:alphaModFix/>
            </a:blip>
            <a:srcRect b="0" l="109" r="119" t="0"/>
            <a:stretch/>
          </p:blipFill>
          <p:spPr>
            <a:xfrm>
              <a:off x="1316722" y="2694621"/>
              <a:ext cx="473202" cy="473201"/>
            </a:xfrm>
            <a:prstGeom prst="rect">
              <a:avLst/>
            </a:prstGeom>
            <a:noFill/>
            <a:ln>
              <a:noFill/>
            </a:ln>
          </p:spPr>
        </p:pic>
      </p:grpSp>
      <p:grpSp>
        <p:nvGrpSpPr>
          <p:cNvPr id="7867" name="Google Shape;7867;p563"/>
          <p:cNvGrpSpPr/>
          <p:nvPr/>
        </p:nvGrpSpPr>
        <p:grpSpPr>
          <a:xfrm>
            <a:off x="6115920" y="2527979"/>
            <a:ext cx="473202" cy="473201"/>
            <a:chOff x="4894595" y="1459904"/>
            <a:chExt cx="473202" cy="473201"/>
          </a:xfrm>
        </p:grpSpPr>
        <p:sp>
          <p:nvSpPr>
            <p:cNvPr id="7868" name="Google Shape;7868;p563"/>
            <p:cNvSpPr/>
            <p:nvPr/>
          </p:nvSpPr>
          <p:spPr>
            <a:xfrm>
              <a:off x="4894603" y="1460259"/>
              <a:ext cx="473100" cy="472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7869" name="Google Shape;7869;p563"/>
            <p:cNvPicPr preferRelativeResize="0"/>
            <p:nvPr/>
          </p:nvPicPr>
          <p:blipFill rotWithShape="1">
            <a:blip r:embed="rId5">
              <a:alphaModFix/>
            </a:blip>
            <a:srcRect b="0" l="109" r="119" t="0"/>
            <a:stretch/>
          </p:blipFill>
          <p:spPr>
            <a:xfrm>
              <a:off x="4894595" y="1459904"/>
              <a:ext cx="473202" cy="473201"/>
            </a:xfrm>
            <a:prstGeom prst="rect">
              <a:avLst/>
            </a:prstGeom>
            <a:noFill/>
            <a:ln>
              <a:noFill/>
            </a:ln>
          </p:spPr>
        </p:pic>
      </p:grpSp>
      <p:grpSp>
        <p:nvGrpSpPr>
          <p:cNvPr id="7870" name="Google Shape;7870;p563"/>
          <p:cNvGrpSpPr/>
          <p:nvPr/>
        </p:nvGrpSpPr>
        <p:grpSpPr>
          <a:xfrm>
            <a:off x="6115920" y="4294821"/>
            <a:ext cx="473202" cy="473202"/>
            <a:chOff x="4894595" y="2694621"/>
            <a:chExt cx="473202" cy="473202"/>
          </a:xfrm>
        </p:grpSpPr>
        <p:sp>
          <p:nvSpPr>
            <p:cNvPr id="7871" name="Google Shape;7871;p563"/>
            <p:cNvSpPr/>
            <p:nvPr/>
          </p:nvSpPr>
          <p:spPr>
            <a:xfrm>
              <a:off x="4894603" y="2694966"/>
              <a:ext cx="473100" cy="472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7872" name="Google Shape;7872;p563"/>
            <p:cNvPicPr preferRelativeResize="0"/>
            <p:nvPr/>
          </p:nvPicPr>
          <p:blipFill rotWithShape="1">
            <a:blip r:embed="rId6">
              <a:alphaModFix/>
            </a:blip>
            <a:srcRect b="0" l="0" r="0" t="0"/>
            <a:stretch/>
          </p:blipFill>
          <p:spPr>
            <a:xfrm>
              <a:off x="4894595" y="2694621"/>
              <a:ext cx="473202" cy="473202"/>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6" name="Shape 7876"/>
        <p:cNvGrpSpPr/>
        <p:nvPr/>
      </p:nvGrpSpPr>
      <p:grpSpPr>
        <a:xfrm>
          <a:off x="0" y="0"/>
          <a:ext cx="0" cy="0"/>
          <a:chOff x="0" y="0"/>
          <a:chExt cx="0" cy="0"/>
        </a:xfrm>
      </p:grpSpPr>
      <p:sp>
        <p:nvSpPr>
          <p:cNvPr id="7877" name="Google Shape;7877;p564"/>
          <p:cNvSpPr txBox="1"/>
          <p:nvPr>
            <p:ph idx="12" type="sldNum"/>
          </p:nvPr>
        </p:nvSpPr>
        <p:spPr>
          <a:xfrm>
            <a:off x="6915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7878" name="Google Shape;7878;p5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
        <p:nvSpPr>
          <p:cNvPr id="7879" name="Google Shape;7879;p564"/>
          <p:cNvSpPr txBox="1"/>
          <p:nvPr>
            <p:ph type="title"/>
          </p:nvPr>
        </p:nvSpPr>
        <p:spPr>
          <a:xfrm>
            <a:off x="672150" y="357650"/>
            <a:ext cx="10847700" cy="80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700"/>
              <a:t>Getting Started</a:t>
            </a:r>
            <a:endParaRPr sz="2700"/>
          </a:p>
        </p:txBody>
      </p:sp>
      <p:grpSp>
        <p:nvGrpSpPr>
          <p:cNvPr id="7880" name="Google Shape;7880;p564"/>
          <p:cNvGrpSpPr/>
          <p:nvPr/>
        </p:nvGrpSpPr>
        <p:grpSpPr>
          <a:xfrm>
            <a:off x="8001663" y="1194100"/>
            <a:ext cx="3899400" cy="2853875"/>
            <a:chOff x="4191663" y="1803700"/>
            <a:chExt cx="3899400" cy="2853875"/>
          </a:xfrm>
        </p:grpSpPr>
        <p:sp>
          <p:nvSpPr>
            <p:cNvPr id="7881" name="Google Shape;7881;p564"/>
            <p:cNvSpPr txBox="1"/>
            <p:nvPr/>
          </p:nvSpPr>
          <p:spPr>
            <a:xfrm>
              <a:off x="4191663" y="4171275"/>
              <a:ext cx="3899400" cy="4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300">
                  <a:solidFill>
                    <a:srgbClr val="EE0000"/>
                  </a:solidFill>
                  <a:uFill>
                    <a:noFill/>
                  </a:uFill>
                  <a:latin typeface="Red Hat Text"/>
                  <a:ea typeface="Red Hat Text"/>
                  <a:cs typeface="Red Hat Text"/>
                  <a:sym typeface="Red Hat Text"/>
                  <a:hlinkClick r:id="rId3">
                    <a:extLst>
                      <a:ext uri="{A12FA001-AC4F-418D-AE19-62706E023703}">
                        <ahyp:hlinkClr val="tx"/>
                      </a:ext>
                    </a:extLst>
                  </a:hlinkClick>
                </a:rPr>
                <a:t>code.quarkus.io</a:t>
              </a:r>
              <a:endParaRPr sz="2300">
                <a:solidFill>
                  <a:srgbClr val="EE0000"/>
                </a:solidFill>
                <a:latin typeface="Red Hat Text"/>
                <a:ea typeface="Red Hat Text"/>
                <a:cs typeface="Red Hat Text"/>
                <a:sym typeface="Red Hat Text"/>
              </a:endParaRPr>
            </a:p>
          </p:txBody>
        </p:sp>
        <p:pic>
          <p:nvPicPr>
            <p:cNvPr id="7882" name="Google Shape;7882;p564"/>
            <p:cNvPicPr preferRelativeResize="0"/>
            <p:nvPr/>
          </p:nvPicPr>
          <p:blipFill>
            <a:blip r:embed="rId4">
              <a:alphaModFix/>
            </a:blip>
            <a:stretch>
              <a:fillRect/>
            </a:stretch>
          </p:blipFill>
          <p:spPr>
            <a:xfrm>
              <a:off x="4580472" y="1803700"/>
              <a:ext cx="3121771" cy="2287575"/>
            </a:xfrm>
            <a:prstGeom prst="rect">
              <a:avLst/>
            </a:prstGeom>
            <a:noFill/>
            <a:ln cap="flat" cmpd="sng" w="19050">
              <a:solidFill>
                <a:srgbClr val="595959"/>
              </a:solidFill>
              <a:prstDash val="solid"/>
              <a:round/>
              <a:headEnd len="sm" w="sm" type="none"/>
              <a:tailEnd len="sm" w="sm" type="none"/>
            </a:ln>
          </p:spPr>
        </p:pic>
      </p:grpSp>
      <p:grpSp>
        <p:nvGrpSpPr>
          <p:cNvPr id="7883" name="Google Shape;7883;p564"/>
          <p:cNvGrpSpPr/>
          <p:nvPr/>
        </p:nvGrpSpPr>
        <p:grpSpPr>
          <a:xfrm>
            <a:off x="4223861" y="1194100"/>
            <a:ext cx="4116000" cy="2853867"/>
            <a:chOff x="7881461" y="1803700"/>
            <a:chExt cx="4116000" cy="2853867"/>
          </a:xfrm>
        </p:grpSpPr>
        <p:sp>
          <p:nvSpPr>
            <p:cNvPr id="7884" name="Google Shape;7884;p564"/>
            <p:cNvSpPr txBox="1"/>
            <p:nvPr/>
          </p:nvSpPr>
          <p:spPr>
            <a:xfrm>
              <a:off x="7881461" y="4171267"/>
              <a:ext cx="4116000" cy="4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300">
                  <a:solidFill>
                    <a:srgbClr val="EE0000"/>
                  </a:solidFill>
                  <a:uFill>
                    <a:noFill/>
                  </a:uFill>
                  <a:latin typeface="Red Hat Text"/>
                  <a:ea typeface="Red Hat Text"/>
                  <a:cs typeface="Red Hat Text"/>
                  <a:sym typeface="Red Hat Text"/>
                  <a:hlinkClick r:id="rId5">
                    <a:extLst>
                      <a:ext uri="{A12FA001-AC4F-418D-AE19-62706E023703}">
                        <ahyp:hlinkClr val="tx"/>
                      </a:ext>
                    </a:extLst>
                  </a:hlinkClick>
                </a:rPr>
                <a:t>red.ht/try-quarkus</a:t>
              </a:r>
              <a:endParaRPr sz="2300">
                <a:solidFill>
                  <a:srgbClr val="EE0000"/>
                </a:solidFill>
                <a:latin typeface="Red Hat Text"/>
                <a:ea typeface="Red Hat Text"/>
                <a:cs typeface="Red Hat Text"/>
                <a:sym typeface="Red Hat Text"/>
              </a:endParaRPr>
            </a:p>
          </p:txBody>
        </p:sp>
        <p:pic>
          <p:nvPicPr>
            <p:cNvPr id="7885" name="Google Shape;7885;p564"/>
            <p:cNvPicPr preferRelativeResize="0"/>
            <p:nvPr/>
          </p:nvPicPr>
          <p:blipFill>
            <a:blip r:embed="rId6">
              <a:alphaModFix/>
            </a:blip>
            <a:stretch>
              <a:fillRect/>
            </a:stretch>
          </p:blipFill>
          <p:spPr>
            <a:xfrm>
              <a:off x="8251976" y="1803700"/>
              <a:ext cx="3222575" cy="2287576"/>
            </a:xfrm>
            <a:prstGeom prst="rect">
              <a:avLst/>
            </a:prstGeom>
            <a:noFill/>
            <a:ln cap="flat" cmpd="sng" w="19050">
              <a:solidFill>
                <a:schemeClr val="dk2"/>
              </a:solidFill>
              <a:prstDash val="solid"/>
              <a:round/>
              <a:headEnd len="sm" w="sm" type="none"/>
              <a:tailEnd len="sm" w="sm" type="none"/>
            </a:ln>
          </p:spPr>
        </p:pic>
      </p:grpSp>
      <p:pic>
        <p:nvPicPr>
          <p:cNvPr id="7886" name="Google Shape;7886;p564"/>
          <p:cNvPicPr preferRelativeResize="0"/>
          <p:nvPr/>
        </p:nvPicPr>
        <p:blipFill>
          <a:blip r:embed="rId7">
            <a:alphaModFix/>
          </a:blip>
          <a:stretch>
            <a:fillRect/>
          </a:stretch>
        </p:blipFill>
        <p:spPr>
          <a:xfrm>
            <a:off x="993375" y="1194100"/>
            <a:ext cx="3037363" cy="2287575"/>
          </a:xfrm>
          <a:prstGeom prst="rect">
            <a:avLst/>
          </a:prstGeom>
          <a:noFill/>
          <a:ln cap="flat" cmpd="sng" w="19050">
            <a:solidFill>
              <a:schemeClr val="dk2"/>
            </a:solidFill>
            <a:prstDash val="solid"/>
            <a:round/>
            <a:headEnd len="sm" w="sm" type="none"/>
            <a:tailEnd len="sm" w="sm" type="none"/>
          </a:ln>
        </p:spPr>
      </p:pic>
      <p:sp>
        <p:nvSpPr>
          <p:cNvPr id="7887" name="Google Shape;7887;p564"/>
          <p:cNvSpPr txBox="1"/>
          <p:nvPr/>
        </p:nvSpPr>
        <p:spPr>
          <a:xfrm>
            <a:off x="454074" y="3544316"/>
            <a:ext cx="4116000" cy="4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200">
                <a:solidFill>
                  <a:srgbClr val="EE0000"/>
                </a:solidFill>
                <a:latin typeface="Red Hat Text"/>
                <a:ea typeface="Red Hat Text"/>
                <a:cs typeface="Red Hat Text"/>
                <a:sym typeface="Red Hat Text"/>
              </a:rPr>
              <a:t>https://qrgo.page.link/3q7hr</a:t>
            </a:r>
            <a:endParaRPr sz="2200">
              <a:solidFill>
                <a:srgbClr val="EE0000"/>
              </a:solidFill>
              <a:latin typeface="Red Hat Text"/>
              <a:ea typeface="Red Hat Text"/>
              <a:cs typeface="Red Hat Text"/>
              <a:sym typeface="Red Hat Text"/>
            </a:endParaRPr>
          </a:p>
        </p:txBody>
      </p:sp>
      <p:pic>
        <p:nvPicPr>
          <p:cNvPr id="7888" name="Google Shape;7888;p564"/>
          <p:cNvPicPr preferRelativeResize="0"/>
          <p:nvPr/>
        </p:nvPicPr>
        <p:blipFill>
          <a:blip r:embed="rId8">
            <a:alphaModFix/>
          </a:blip>
          <a:stretch>
            <a:fillRect/>
          </a:stretch>
        </p:blipFill>
        <p:spPr>
          <a:xfrm>
            <a:off x="3373299" y="4556237"/>
            <a:ext cx="1267050" cy="1905650"/>
          </a:xfrm>
          <a:prstGeom prst="rect">
            <a:avLst/>
          </a:prstGeom>
          <a:noFill/>
          <a:ln>
            <a:noFill/>
          </a:ln>
        </p:spPr>
      </p:pic>
      <p:pic>
        <p:nvPicPr>
          <p:cNvPr id="7889" name="Google Shape;7889;p564"/>
          <p:cNvPicPr preferRelativeResize="0"/>
          <p:nvPr/>
        </p:nvPicPr>
        <p:blipFill>
          <a:blip r:embed="rId9">
            <a:alphaModFix/>
          </a:blip>
          <a:stretch>
            <a:fillRect/>
          </a:stretch>
        </p:blipFill>
        <p:spPr>
          <a:xfrm>
            <a:off x="7135488" y="4556225"/>
            <a:ext cx="1267050" cy="1905641"/>
          </a:xfrm>
          <a:prstGeom prst="rect">
            <a:avLst/>
          </a:prstGeom>
          <a:noFill/>
          <a:ln>
            <a:noFill/>
          </a:ln>
        </p:spPr>
      </p:pic>
      <p:pic>
        <p:nvPicPr>
          <p:cNvPr id="7890" name="Google Shape;7890;p564"/>
          <p:cNvPicPr preferRelativeResize="0"/>
          <p:nvPr/>
        </p:nvPicPr>
        <p:blipFill>
          <a:blip r:embed="rId10">
            <a:alphaModFix/>
          </a:blip>
          <a:stretch>
            <a:fillRect/>
          </a:stretch>
        </p:blipFill>
        <p:spPr>
          <a:xfrm>
            <a:off x="8605101" y="4518875"/>
            <a:ext cx="1586199" cy="1905650"/>
          </a:xfrm>
          <a:prstGeom prst="rect">
            <a:avLst/>
          </a:prstGeom>
          <a:noFill/>
          <a:ln>
            <a:noFill/>
          </a:ln>
        </p:spPr>
      </p:pic>
      <p:pic>
        <p:nvPicPr>
          <p:cNvPr id="7891" name="Google Shape;7891;p564"/>
          <p:cNvPicPr preferRelativeResize="0"/>
          <p:nvPr/>
        </p:nvPicPr>
        <p:blipFill>
          <a:blip r:embed="rId11">
            <a:alphaModFix/>
          </a:blip>
          <a:stretch>
            <a:fillRect/>
          </a:stretch>
        </p:blipFill>
        <p:spPr>
          <a:xfrm>
            <a:off x="4833445" y="4511950"/>
            <a:ext cx="1524000" cy="1854833"/>
          </a:xfrm>
          <a:prstGeom prst="rect">
            <a:avLst/>
          </a:prstGeom>
          <a:noFill/>
          <a:ln>
            <a:noFill/>
          </a:ln>
        </p:spPr>
      </p:pic>
      <p:sp>
        <p:nvSpPr>
          <p:cNvPr id="7892" name="Google Shape;7892;p564"/>
          <p:cNvSpPr txBox="1"/>
          <p:nvPr/>
        </p:nvSpPr>
        <p:spPr>
          <a:xfrm>
            <a:off x="1139874" y="5982725"/>
            <a:ext cx="1958700" cy="4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200">
                <a:solidFill>
                  <a:srgbClr val="EE0000"/>
                </a:solidFill>
                <a:latin typeface="Red Hat Text"/>
                <a:ea typeface="Red Hat Text"/>
                <a:cs typeface="Red Hat Text"/>
                <a:sym typeface="Red Hat Text"/>
              </a:rPr>
              <a:t>Assets on Quarkus</a:t>
            </a:r>
            <a:endParaRPr sz="2200">
              <a:solidFill>
                <a:srgbClr val="EE0000"/>
              </a:solidFill>
              <a:latin typeface="Red Hat Text"/>
              <a:ea typeface="Red Hat Text"/>
              <a:cs typeface="Red Hat Text"/>
              <a:sym typeface="Red Hat Text"/>
            </a:endParaRPr>
          </a:p>
        </p:txBody>
      </p:sp>
      <p:pic>
        <p:nvPicPr>
          <p:cNvPr id="7893" name="Google Shape;7893;p564"/>
          <p:cNvPicPr preferRelativeResize="0"/>
          <p:nvPr/>
        </p:nvPicPr>
        <p:blipFill>
          <a:blip r:embed="rId12">
            <a:alphaModFix/>
          </a:blip>
          <a:stretch>
            <a:fillRect/>
          </a:stretch>
        </p:blipFill>
        <p:spPr>
          <a:xfrm>
            <a:off x="1271275" y="4356554"/>
            <a:ext cx="1695900" cy="1695899"/>
          </a:xfrm>
          <a:prstGeom prst="rect">
            <a:avLst/>
          </a:prstGeom>
          <a:noFill/>
          <a:ln>
            <a:noFill/>
          </a:ln>
        </p:spPr>
      </p:pic>
      <p:pic>
        <p:nvPicPr>
          <p:cNvPr id="7894" name="Google Shape;7894;p564"/>
          <p:cNvPicPr preferRelativeResize="0"/>
          <p:nvPr/>
        </p:nvPicPr>
        <p:blipFill>
          <a:blip r:embed="rId12">
            <a:alphaModFix/>
          </a:blip>
          <a:stretch>
            <a:fillRect/>
          </a:stretch>
        </p:blipFill>
        <p:spPr>
          <a:xfrm>
            <a:off x="4961925" y="4678438"/>
            <a:ext cx="1267050" cy="1267050"/>
          </a:xfrm>
          <a:prstGeom prst="rect">
            <a:avLst/>
          </a:prstGeom>
          <a:noFill/>
          <a:ln>
            <a:noFill/>
          </a:ln>
        </p:spPr>
      </p:pic>
      <p:pic>
        <p:nvPicPr>
          <p:cNvPr id="7895" name="Google Shape;7895;p564"/>
          <p:cNvPicPr preferRelativeResize="0"/>
          <p:nvPr/>
        </p:nvPicPr>
        <p:blipFill>
          <a:blip r:embed="rId12">
            <a:alphaModFix/>
          </a:blip>
          <a:stretch>
            <a:fillRect/>
          </a:stretch>
        </p:blipFill>
        <p:spPr>
          <a:xfrm>
            <a:off x="8761800" y="4644300"/>
            <a:ext cx="1267050" cy="1267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9" name="Shape 7899"/>
        <p:cNvGrpSpPr/>
        <p:nvPr/>
      </p:nvGrpSpPr>
      <p:grpSpPr>
        <a:xfrm>
          <a:off x="0" y="0"/>
          <a:ext cx="0" cy="0"/>
          <a:chOff x="0" y="0"/>
          <a:chExt cx="0" cy="0"/>
        </a:xfrm>
      </p:grpSpPr>
      <p:sp>
        <p:nvSpPr>
          <p:cNvPr id="7900" name="Google Shape;7900;p565"/>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endParaRPr/>
          </a:p>
          <a:p>
            <a:pPr indent="0" lvl="0" marL="0" rtl="0" algn="l">
              <a:spcBef>
                <a:spcPts val="2100"/>
              </a:spcBef>
              <a:spcAft>
                <a:spcPts val="2100"/>
              </a:spcAft>
              <a:buNone/>
            </a:pPr>
            <a:r>
              <a:rPr lang="en"/>
              <a:t>Red Hat a trusted adviser to the Fortune 500.</a:t>
            </a:r>
            <a:endParaRPr/>
          </a:p>
        </p:txBody>
      </p:sp>
      <p:sp>
        <p:nvSpPr>
          <p:cNvPr id="7901" name="Google Shape;7901;p565"/>
          <p:cNvSpPr txBox="1"/>
          <p:nvPr>
            <p:ph type="title"/>
          </p:nvPr>
        </p:nvSpPr>
        <p:spPr>
          <a:xfrm>
            <a:off x="795275" y="973175"/>
            <a:ext cx="5736300" cy="152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7902" name="Google Shape;7902;p565"/>
          <p:cNvSpPr txBox="1"/>
          <p:nvPr>
            <p:ph idx="2" type="subTitle"/>
          </p:nvPr>
        </p:nvSpPr>
        <p:spPr>
          <a:xfrm rot="5400000">
            <a:off x="9169075" y="2139150"/>
            <a:ext cx="5150400" cy="872100"/>
          </a:xfrm>
          <a:prstGeom prst="rect">
            <a:avLst/>
          </a:prstGeom>
        </p:spPr>
        <p:txBody>
          <a:bodyPr anchorCtr="0" anchor="ctr" bIns="91425" lIns="4572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06" name="Shape 7906"/>
        <p:cNvGrpSpPr/>
        <p:nvPr/>
      </p:nvGrpSpPr>
      <p:grpSpPr>
        <a:xfrm>
          <a:off x="0" y="0"/>
          <a:ext cx="0" cy="0"/>
          <a:chOff x="0" y="0"/>
          <a:chExt cx="0" cy="0"/>
        </a:xfrm>
      </p:grpSpPr>
      <p:sp>
        <p:nvSpPr>
          <p:cNvPr id="7907" name="Google Shape;7907;p56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
        <p:nvSpPr>
          <p:cNvPr id="7908" name="Google Shape;7908;p5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909" name="Google Shape;7909;p566"/>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Common Questions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13" name="Shape 7913"/>
        <p:cNvGrpSpPr/>
        <p:nvPr/>
      </p:nvGrpSpPr>
      <p:grpSpPr>
        <a:xfrm>
          <a:off x="0" y="0"/>
          <a:ext cx="0" cy="0"/>
          <a:chOff x="0" y="0"/>
          <a:chExt cx="0" cy="0"/>
        </a:xfrm>
      </p:grpSpPr>
      <p:sp>
        <p:nvSpPr>
          <p:cNvPr id="7914" name="Google Shape;7914;p567"/>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Common Questions</a:t>
            </a:r>
            <a:endParaRPr/>
          </a:p>
        </p:txBody>
      </p:sp>
      <p:sp>
        <p:nvSpPr>
          <p:cNvPr id="7915" name="Google Shape;7915;p5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7916" name="Google Shape;7916;p56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https://quarkus.io/blog/qute/</a:t>
            </a:r>
            <a:endParaRPr/>
          </a:p>
        </p:txBody>
      </p:sp>
      <p:sp>
        <p:nvSpPr>
          <p:cNvPr id="7917" name="Google Shape;7917;p567"/>
          <p:cNvSpPr txBox="1"/>
          <p:nvPr>
            <p:ph idx="3" type="body"/>
          </p:nvPr>
        </p:nvSpPr>
        <p:spPr>
          <a:xfrm>
            <a:off x="447775" y="1815200"/>
            <a:ext cx="11223600" cy="44079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Quarkus Qute - Why invent a new templating technology?</a:t>
            </a:r>
            <a:endParaRPr/>
          </a:p>
          <a:p>
            <a:pPr indent="-317500" lvl="1" marL="914400" rtl="0" algn="l">
              <a:spcBef>
                <a:spcPts val="0"/>
              </a:spcBef>
              <a:spcAft>
                <a:spcPts val="0"/>
              </a:spcAft>
              <a:buSzPts val="1400"/>
              <a:buChar char="･"/>
            </a:pPr>
            <a:r>
              <a:rPr lang="en"/>
              <a:t>Provide an opinionated &amp; innovative templating engine</a:t>
            </a:r>
            <a:endParaRPr/>
          </a:p>
          <a:p>
            <a:pPr indent="-317500" lvl="1" marL="914400" rtl="0" algn="l">
              <a:spcBef>
                <a:spcPts val="0"/>
              </a:spcBef>
              <a:spcAft>
                <a:spcPts val="0"/>
              </a:spcAft>
              <a:buSzPts val="1400"/>
              <a:buChar char="･"/>
            </a:pPr>
            <a:r>
              <a:rPr lang="en"/>
              <a:t>Quarkus community is a powerful innovation catalyst</a:t>
            </a:r>
            <a:endParaRPr/>
          </a:p>
          <a:p>
            <a:pPr indent="-317500" lvl="1" marL="914400" rtl="0" algn="l">
              <a:spcBef>
                <a:spcPts val="0"/>
              </a:spcBef>
              <a:spcAft>
                <a:spcPts val="0"/>
              </a:spcAft>
              <a:buSzPts val="1400"/>
              <a:buChar char="･"/>
            </a:pPr>
            <a:r>
              <a:rPr lang="en"/>
              <a:t>Inspired by existing technologies</a:t>
            </a:r>
            <a:endParaRPr/>
          </a:p>
          <a:p>
            <a:pPr indent="-317500" lvl="1" marL="914400" rtl="0" algn="l">
              <a:spcBef>
                <a:spcPts val="0"/>
              </a:spcBef>
              <a:spcAft>
                <a:spcPts val="0"/>
              </a:spcAft>
              <a:buSzPts val="1400"/>
              <a:buChar char="･"/>
            </a:pPr>
            <a:r>
              <a:rPr lang="en"/>
              <a:t>Asynchronous/non-blocking data resolution API</a:t>
            </a:r>
            <a:endParaRPr/>
          </a:p>
          <a:p>
            <a:pPr indent="-317500" lvl="1" marL="914400" rtl="0" algn="l">
              <a:spcBef>
                <a:spcPts val="0"/>
              </a:spcBef>
              <a:spcAft>
                <a:spcPts val="0"/>
              </a:spcAft>
              <a:buSzPts val="1400"/>
              <a:buChar char="･"/>
            </a:pPr>
            <a:r>
              <a:rPr lang="en"/>
              <a:t>Compile-time type-safe parameter declarations</a:t>
            </a:r>
            <a:endParaRPr/>
          </a:p>
          <a:p>
            <a:pPr indent="-317500" lvl="1" marL="914400" rtl="0" algn="l">
              <a:spcBef>
                <a:spcPts val="0"/>
              </a:spcBef>
              <a:spcAft>
                <a:spcPts val="0"/>
              </a:spcAft>
              <a:buSzPts val="1400"/>
              <a:buChar char="･"/>
            </a:pPr>
            <a:r>
              <a:rPr lang="en"/>
              <a:t>Easy integration with RESTEasy &amp; Quarkus Mailer extensions</a:t>
            </a:r>
            <a:endParaRPr/>
          </a:p>
          <a:p>
            <a:pPr indent="-342900" lvl="0" marL="457200" rtl="0" algn="l">
              <a:spcBef>
                <a:spcPts val="0"/>
              </a:spcBef>
              <a:spcAft>
                <a:spcPts val="0"/>
              </a:spcAft>
              <a:buSzPts val="1800"/>
              <a:buChar char="▸"/>
            </a:pPr>
            <a:r>
              <a:rPr lang="en"/>
              <a:t>Is a complete rewrite the only possible migration strategy?</a:t>
            </a:r>
            <a:endParaRPr/>
          </a:p>
          <a:p>
            <a:pPr indent="-317500" lvl="1" marL="914400" rtl="0" algn="l">
              <a:spcBef>
                <a:spcPts val="0"/>
              </a:spcBef>
              <a:spcAft>
                <a:spcPts val="0"/>
              </a:spcAft>
              <a:buSzPts val="1400"/>
              <a:buChar char="･"/>
            </a:pPr>
            <a:r>
              <a:rPr lang="en"/>
              <a:t>Intention of the path in this workshop is to show how to to a re-write &amp; map Spring features to Quarkus</a:t>
            </a:r>
            <a:endParaRPr/>
          </a:p>
          <a:p>
            <a:pPr indent="-317500" lvl="1" marL="914400" rtl="0" algn="l">
              <a:spcBef>
                <a:spcPts val="0"/>
              </a:spcBef>
              <a:spcAft>
                <a:spcPts val="0"/>
              </a:spcAft>
              <a:buSzPts val="1400"/>
              <a:buChar char="･"/>
            </a:pPr>
            <a:r>
              <a:rPr lang="en"/>
              <a:t>Other strategies include using MTA/Quarkus Spring compatibility extensions/etc</a:t>
            </a:r>
            <a:endParaRPr/>
          </a:p>
          <a:p>
            <a:pPr indent="-317500" lvl="1" marL="914400" rtl="0" algn="l">
              <a:spcBef>
                <a:spcPts val="0"/>
              </a:spcBef>
              <a:spcAft>
                <a:spcPts val="0"/>
              </a:spcAft>
              <a:buSzPts val="1400"/>
              <a:buChar char="･"/>
            </a:pPr>
            <a:r>
              <a:rPr lang="en"/>
              <a:t>Quarkus Spring extensions aren’t intended to track every/all Spring features 1:1</a:t>
            </a:r>
            <a:endParaRPr/>
          </a:p>
          <a:p>
            <a:pPr indent="-304800" lvl="2" marL="1371600" rtl="0" algn="l">
              <a:spcBef>
                <a:spcPts val="0"/>
              </a:spcBef>
              <a:spcAft>
                <a:spcPts val="0"/>
              </a:spcAft>
              <a:buSzPts val="1200"/>
              <a:buChar char="･"/>
            </a:pPr>
            <a:r>
              <a:rPr lang="en"/>
              <a:t>Give “just enough” Spring to make Spring developers comfortable while trying out Quarkus</a:t>
            </a:r>
            <a:endParaRPr/>
          </a:p>
          <a:p>
            <a:pPr indent="-304800" lvl="2" marL="1371600" rtl="0" algn="l">
              <a:spcBef>
                <a:spcPts val="0"/>
              </a:spcBef>
              <a:spcAft>
                <a:spcPts val="0"/>
              </a:spcAft>
              <a:buSzPts val="1200"/>
              <a:buChar char="･"/>
            </a:pPr>
            <a:r>
              <a:rPr lang="en">
                <a:solidFill>
                  <a:schemeClr val="dk1"/>
                </a:solidFill>
              </a:rPr>
              <a:t>Most real life projects have specific things that might differ slightly between the Quarkus ecosystem and Spring ecosystem (i.e. fault tolerance, health checks, etc)</a:t>
            </a:r>
            <a:endParaRPr/>
          </a:p>
        </p:txBody>
      </p:sp>
      <p:sp>
        <p:nvSpPr>
          <p:cNvPr id="7918" name="Google Shape;7918;p56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Common questions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22" name="Shape 7922"/>
        <p:cNvGrpSpPr/>
        <p:nvPr/>
      </p:nvGrpSpPr>
      <p:grpSpPr>
        <a:xfrm>
          <a:off x="0" y="0"/>
          <a:ext cx="0" cy="0"/>
          <a:chOff x="0" y="0"/>
          <a:chExt cx="0" cy="0"/>
        </a:xfrm>
      </p:grpSpPr>
      <p:sp>
        <p:nvSpPr>
          <p:cNvPr id="7923" name="Google Shape;7923;p568"/>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Common Questions</a:t>
            </a:r>
            <a:endParaRPr/>
          </a:p>
        </p:txBody>
      </p:sp>
      <p:sp>
        <p:nvSpPr>
          <p:cNvPr id="7924" name="Google Shape;7924;p5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7925" name="Google Shape;7925;p56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https://github.com/spring-projects-experimental/spring-native</a:t>
            </a:r>
            <a:endParaRPr/>
          </a:p>
        </p:txBody>
      </p:sp>
      <p:sp>
        <p:nvSpPr>
          <p:cNvPr id="7926" name="Google Shape;7926;p568"/>
          <p:cNvSpPr txBox="1"/>
          <p:nvPr>
            <p:ph idx="3" type="body"/>
          </p:nvPr>
        </p:nvSpPr>
        <p:spPr>
          <a:xfrm>
            <a:off x="447775" y="1815200"/>
            <a:ext cx="11223600" cy="44079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I see Spring apps can be compiled using GraalVM why would I consider using the Spring Compatibility in Quarkus?</a:t>
            </a:r>
            <a:endParaRPr/>
          </a:p>
          <a:p>
            <a:pPr indent="-317500" lvl="1" marL="914400" rtl="0" algn="l">
              <a:spcBef>
                <a:spcPts val="0"/>
              </a:spcBef>
              <a:spcAft>
                <a:spcPts val="0"/>
              </a:spcAft>
              <a:buSzPts val="1400"/>
              <a:buChar char="･"/>
            </a:pPr>
            <a:r>
              <a:rPr lang="en"/>
              <a:t>As of right now (Jan 2021) Spring has still not officially announced support for compiling to native</a:t>
            </a:r>
            <a:endParaRPr/>
          </a:p>
          <a:p>
            <a:pPr indent="-317500" lvl="1" marL="914400" rtl="0" algn="l">
              <a:spcBef>
                <a:spcPts val="0"/>
              </a:spcBef>
              <a:spcAft>
                <a:spcPts val="0"/>
              </a:spcAft>
              <a:buSzPts val="1400"/>
              <a:buChar char="･"/>
            </a:pPr>
            <a:r>
              <a:rPr lang="en"/>
              <a:t>What has been presented so far is only a simple proof of concept project and there are still a lot of features that don't work with GraalVM</a:t>
            </a:r>
            <a:endParaRPr/>
          </a:p>
          <a:p>
            <a:pPr indent="-317500" lvl="1" marL="914400" rtl="0" algn="l">
              <a:spcBef>
                <a:spcPts val="0"/>
              </a:spcBef>
              <a:spcAft>
                <a:spcPts val="0"/>
              </a:spcAft>
              <a:buSzPts val="1400"/>
              <a:buChar char="･"/>
            </a:pPr>
            <a:r>
              <a:rPr lang="en"/>
              <a:t>The Spring community is working on a project called Spring-native, which plans to release 0.9 in Feb 2021 and that is looking much more like a proper effort, but it will still only provide support for a small subset of the Spring ecosystem</a:t>
            </a:r>
            <a:endParaRPr/>
          </a:p>
          <a:p>
            <a:pPr indent="-317500" lvl="1" marL="914400" rtl="0" algn="l">
              <a:spcBef>
                <a:spcPts val="0"/>
              </a:spcBef>
              <a:spcAft>
                <a:spcPts val="0"/>
              </a:spcAft>
              <a:buSzPts val="1400"/>
              <a:buChar char="･"/>
            </a:pPr>
            <a:r>
              <a:rPr lang="en"/>
              <a:t>Looking a bit further ahead Spring has not announced how they plan to offer commercial support for GraalVM and the likely answer is that VMWare will have to refer customers to Oracle and GraalVM EE for support, while we have full support for this in Quarkus already via Mandrel</a:t>
            </a:r>
            <a:endParaRPr/>
          </a:p>
          <a:p>
            <a:pPr indent="-342900" lvl="0" marL="457200" rtl="0" algn="l">
              <a:spcBef>
                <a:spcPts val="0"/>
              </a:spcBef>
              <a:spcAft>
                <a:spcPts val="0"/>
              </a:spcAft>
              <a:buSzPts val="1800"/>
              <a:buChar char="▸"/>
            </a:pPr>
            <a:r>
              <a:rPr lang="en"/>
              <a:t>I'm missing compatibility for spring-xxx</a:t>
            </a:r>
            <a:endParaRPr/>
          </a:p>
          <a:p>
            <a:pPr indent="-317500" lvl="1" marL="914400" rtl="0" algn="l">
              <a:spcBef>
                <a:spcPts val="0"/>
              </a:spcBef>
              <a:spcAft>
                <a:spcPts val="0"/>
              </a:spcAft>
              <a:buSzPts val="1400"/>
              <a:buChar char="･"/>
            </a:pPr>
            <a:r>
              <a:rPr lang="en"/>
              <a:t>Reach out to Quarkus PM (Thomas Qvarnstrom) and provide some context as to what Spring compatibility features are missing and why it is important to the market</a:t>
            </a:r>
            <a:endParaRPr/>
          </a:p>
        </p:txBody>
      </p:sp>
      <p:sp>
        <p:nvSpPr>
          <p:cNvPr id="7927" name="Google Shape;7927;p56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Common questions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31" name="Shape 7931"/>
        <p:cNvGrpSpPr/>
        <p:nvPr/>
      </p:nvGrpSpPr>
      <p:grpSpPr>
        <a:xfrm>
          <a:off x="0" y="0"/>
          <a:ext cx="0" cy="0"/>
          <a:chOff x="0" y="0"/>
          <a:chExt cx="0" cy="0"/>
        </a:xfrm>
      </p:grpSpPr>
      <p:sp>
        <p:nvSpPr>
          <p:cNvPr id="7932" name="Google Shape;7932;p569"/>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Common Questions</a:t>
            </a:r>
            <a:endParaRPr/>
          </a:p>
        </p:txBody>
      </p:sp>
      <p:sp>
        <p:nvSpPr>
          <p:cNvPr id="7933" name="Google Shape;7933;p5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7934" name="Google Shape;7934;p56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https://quarkus.io/blog/tag/user-story</a:t>
            </a:r>
            <a:endParaRPr/>
          </a:p>
        </p:txBody>
      </p:sp>
      <p:sp>
        <p:nvSpPr>
          <p:cNvPr id="7935" name="Google Shape;7935;p569"/>
          <p:cNvSpPr txBox="1"/>
          <p:nvPr>
            <p:ph idx="3" type="body"/>
          </p:nvPr>
        </p:nvSpPr>
        <p:spPr>
          <a:xfrm>
            <a:off x="447775" y="1815200"/>
            <a:ext cx="11223600" cy="44079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Char char="▸"/>
            </a:pPr>
            <a:r>
              <a:rPr lang="en"/>
              <a:t>My Spring customer is using Gradle, but Quarkus does not officially support Gradle</a:t>
            </a:r>
            <a:endParaRPr/>
          </a:p>
          <a:p>
            <a:pPr indent="-317500" lvl="1" marL="914400" rtl="0" algn="l">
              <a:spcBef>
                <a:spcPts val="0"/>
              </a:spcBef>
              <a:spcAft>
                <a:spcPts val="0"/>
              </a:spcAft>
              <a:buSzPts val="1400"/>
              <a:buChar char="･"/>
            </a:pPr>
            <a:r>
              <a:rPr lang="en"/>
              <a:t>It's correct that Quarkus does not officially support Gradle and that our documentation focuses on Maven</a:t>
            </a:r>
            <a:endParaRPr/>
          </a:p>
          <a:p>
            <a:pPr indent="-317500" lvl="1" marL="914400" rtl="0" algn="l">
              <a:spcBef>
                <a:spcPts val="0"/>
              </a:spcBef>
              <a:spcAft>
                <a:spcPts val="0"/>
              </a:spcAft>
              <a:buSzPts val="1400"/>
              <a:buChar char="･"/>
            </a:pPr>
            <a:r>
              <a:rPr lang="en"/>
              <a:t>We do offer commercial reasonable support for Gradle in Quarkus</a:t>
            </a:r>
            <a:endParaRPr/>
          </a:p>
          <a:p>
            <a:pPr indent="-317500" lvl="1" marL="914400" rtl="0" algn="l">
              <a:spcBef>
                <a:spcPts val="0"/>
              </a:spcBef>
              <a:spcAft>
                <a:spcPts val="0"/>
              </a:spcAft>
              <a:buSzPts val="1400"/>
              <a:buChar char="･"/>
            </a:pPr>
            <a:r>
              <a:rPr lang="en"/>
              <a:t>It's perfectly fine for a customer that is comfortable with using Gradle to keep using it for their Quarkus projects</a:t>
            </a:r>
            <a:endParaRPr/>
          </a:p>
          <a:p>
            <a:pPr indent="-317500" lvl="1" marL="914400" rtl="0" algn="l">
              <a:spcBef>
                <a:spcPts val="0"/>
              </a:spcBef>
              <a:spcAft>
                <a:spcPts val="0"/>
              </a:spcAft>
              <a:buSzPts val="1400"/>
              <a:buChar char="･"/>
            </a:pPr>
            <a:r>
              <a:rPr lang="en"/>
              <a:t>What we document and test as part of the product package is Maven</a:t>
            </a:r>
            <a:endParaRPr/>
          </a:p>
          <a:p>
            <a:pPr indent="-317500" lvl="1" marL="914400" rtl="0" algn="l">
              <a:spcBef>
                <a:spcPts val="0"/>
              </a:spcBef>
              <a:spcAft>
                <a:spcPts val="0"/>
              </a:spcAft>
              <a:buSzPts val="1400"/>
              <a:buChar char="･"/>
            </a:pPr>
            <a:r>
              <a:rPr lang="en"/>
              <a:t>That the official UBI Java S2I image does not support Gradle, but it's possible to build using Gradle and then use the binary build option</a:t>
            </a:r>
            <a:endParaRPr/>
          </a:p>
          <a:p>
            <a:pPr indent="-304800" lvl="2" marL="1371600" rtl="0" algn="l">
              <a:spcBef>
                <a:spcPts val="0"/>
              </a:spcBef>
              <a:spcAft>
                <a:spcPts val="0"/>
              </a:spcAft>
              <a:buSzPts val="1200"/>
              <a:buChar char="･"/>
            </a:pPr>
            <a:r>
              <a:rPr lang="en"/>
              <a:t>This is how the Quarkus tooling works out of the box anyway</a:t>
            </a:r>
            <a:endParaRPr/>
          </a:p>
          <a:p>
            <a:pPr indent="-304800" lvl="2" marL="1371600" rtl="0" algn="l">
              <a:spcBef>
                <a:spcPts val="0"/>
              </a:spcBef>
              <a:spcAft>
                <a:spcPts val="0"/>
              </a:spcAft>
              <a:buSzPts val="1200"/>
              <a:buChar char="･"/>
            </a:pPr>
            <a:r>
              <a:rPr lang="en"/>
              <a:t>We are also working on adding buildpacks that will support Gradle</a:t>
            </a:r>
            <a:endParaRPr/>
          </a:p>
          <a:p>
            <a:pPr indent="-342900" lvl="0" marL="457200" rtl="0" algn="l">
              <a:spcBef>
                <a:spcPts val="0"/>
              </a:spcBef>
              <a:spcAft>
                <a:spcPts val="0"/>
              </a:spcAft>
              <a:buSzPts val="1800"/>
              <a:buChar char="▸"/>
            </a:pPr>
            <a:r>
              <a:rPr lang="en"/>
              <a:t>Are there any case studies that discuss customer stories or cost savings?</a:t>
            </a:r>
            <a:endParaRPr/>
          </a:p>
          <a:p>
            <a:pPr indent="-317500" lvl="1" marL="914400" rtl="0" algn="l">
              <a:spcBef>
                <a:spcPts val="0"/>
              </a:spcBef>
              <a:spcAft>
                <a:spcPts val="0"/>
              </a:spcAft>
              <a:buSzPts val="1400"/>
              <a:buChar char="･"/>
            </a:pPr>
            <a:r>
              <a:rPr lang="en"/>
              <a:t>Yes…..</a:t>
            </a:r>
            <a:endParaRPr/>
          </a:p>
        </p:txBody>
      </p:sp>
      <p:sp>
        <p:nvSpPr>
          <p:cNvPr id="7936" name="Google Shape;7936;p56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Common questions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40" name="Shape 7940"/>
        <p:cNvGrpSpPr/>
        <p:nvPr/>
      </p:nvGrpSpPr>
      <p:grpSpPr>
        <a:xfrm>
          <a:off x="0" y="0"/>
          <a:ext cx="0" cy="0"/>
          <a:chOff x="0" y="0"/>
          <a:chExt cx="0" cy="0"/>
        </a:xfrm>
      </p:grpSpPr>
      <p:sp>
        <p:nvSpPr>
          <p:cNvPr id="7941" name="Google Shape;7941;p57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None/>
            </a:pPr>
            <a:r>
              <a:t/>
            </a:r>
            <a:endParaRPr/>
          </a:p>
        </p:txBody>
      </p:sp>
      <p:sp>
        <p:nvSpPr>
          <p:cNvPr id="7942" name="Google Shape;7942;p5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943" name="Google Shape;7943;p570"/>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Quarkus Case Studies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3" name="Shape 6253"/>
        <p:cNvGrpSpPr/>
        <p:nvPr/>
      </p:nvGrpSpPr>
      <p:grpSpPr>
        <a:xfrm>
          <a:off x="0" y="0"/>
          <a:ext cx="0" cy="0"/>
          <a:chOff x="0" y="0"/>
          <a:chExt cx="0" cy="0"/>
        </a:xfrm>
      </p:grpSpPr>
      <p:sp>
        <p:nvSpPr>
          <p:cNvPr id="6254" name="Google Shape;6254;p5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grpSp>
        <p:nvGrpSpPr>
          <p:cNvPr id="6255" name="Google Shape;6255;p508"/>
          <p:cNvGrpSpPr/>
          <p:nvPr/>
        </p:nvGrpSpPr>
        <p:grpSpPr>
          <a:xfrm>
            <a:off x="1710742" y="3594392"/>
            <a:ext cx="1271505" cy="1857280"/>
            <a:chOff x="1323433" y="2537950"/>
            <a:chExt cx="938865" cy="1371395"/>
          </a:xfrm>
        </p:grpSpPr>
        <p:pic>
          <p:nvPicPr>
            <p:cNvPr id="6256" name="Google Shape;6256;p508"/>
            <p:cNvPicPr preferRelativeResize="0"/>
            <p:nvPr/>
          </p:nvPicPr>
          <p:blipFill rotWithShape="1">
            <a:blip r:embed="rId3">
              <a:alphaModFix/>
            </a:blip>
            <a:srcRect b="0" l="0" r="0" t="0"/>
            <a:stretch/>
          </p:blipFill>
          <p:spPr>
            <a:xfrm>
              <a:off x="1601533" y="2928429"/>
              <a:ext cx="394266" cy="394266"/>
            </a:xfrm>
            <a:prstGeom prst="rect">
              <a:avLst/>
            </a:prstGeom>
            <a:noFill/>
            <a:ln>
              <a:noFill/>
            </a:ln>
          </p:spPr>
        </p:pic>
        <p:cxnSp>
          <p:nvCxnSpPr>
            <p:cNvPr id="6257" name="Google Shape;6257;p508"/>
            <p:cNvCxnSpPr/>
            <p:nvPr/>
          </p:nvCxnSpPr>
          <p:spPr>
            <a:xfrm rot="10800000">
              <a:off x="1820189" y="2537950"/>
              <a:ext cx="0" cy="354600"/>
            </a:xfrm>
            <a:prstGeom prst="straightConnector1">
              <a:avLst/>
            </a:prstGeom>
            <a:noFill/>
            <a:ln cap="flat" cmpd="sng" w="15875">
              <a:solidFill>
                <a:srgbClr val="FCAD47"/>
              </a:solidFill>
              <a:prstDash val="solid"/>
              <a:round/>
              <a:headEnd len="sm" w="sm" type="none"/>
              <a:tailEnd len="sm" w="sm" type="none"/>
            </a:ln>
          </p:spPr>
        </p:cxnSp>
        <p:pic>
          <p:nvPicPr>
            <p:cNvPr id="6258" name="Google Shape;6258;p508"/>
            <p:cNvPicPr preferRelativeResize="0"/>
            <p:nvPr/>
          </p:nvPicPr>
          <p:blipFill rotWithShape="1">
            <a:blip r:embed="rId4">
              <a:alphaModFix/>
            </a:blip>
            <a:srcRect b="0" l="0" r="0" t="0"/>
            <a:stretch/>
          </p:blipFill>
          <p:spPr>
            <a:xfrm>
              <a:off x="1323433" y="3293596"/>
              <a:ext cx="938865" cy="615749"/>
            </a:xfrm>
            <a:prstGeom prst="rect">
              <a:avLst/>
            </a:prstGeom>
            <a:noFill/>
            <a:ln>
              <a:noFill/>
            </a:ln>
          </p:spPr>
        </p:pic>
      </p:grpSp>
      <p:grpSp>
        <p:nvGrpSpPr>
          <p:cNvPr id="6259" name="Google Shape;6259;p508"/>
          <p:cNvGrpSpPr/>
          <p:nvPr/>
        </p:nvGrpSpPr>
        <p:grpSpPr>
          <a:xfrm>
            <a:off x="5527265" y="418706"/>
            <a:ext cx="1461406" cy="3050837"/>
            <a:chOff x="4141511" y="193059"/>
            <a:chExt cx="1079086" cy="2252704"/>
          </a:xfrm>
        </p:grpSpPr>
        <p:grpSp>
          <p:nvGrpSpPr>
            <p:cNvPr id="6260" name="Google Shape;6260;p508"/>
            <p:cNvGrpSpPr/>
            <p:nvPr/>
          </p:nvGrpSpPr>
          <p:grpSpPr>
            <a:xfrm>
              <a:off x="4451507" y="193059"/>
              <a:ext cx="439067" cy="2252704"/>
              <a:chOff x="4412899" y="987747"/>
              <a:chExt cx="439067" cy="2252704"/>
            </a:xfrm>
          </p:grpSpPr>
          <p:grpSp>
            <p:nvGrpSpPr>
              <p:cNvPr id="6261" name="Google Shape;6261;p508"/>
              <p:cNvGrpSpPr/>
              <p:nvPr/>
            </p:nvGrpSpPr>
            <p:grpSpPr>
              <a:xfrm>
                <a:off x="4412899" y="987747"/>
                <a:ext cx="439067" cy="493504"/>
                <a:chOff x="4422043" y="228795"/>
                <a:chExt cx="439067" cy="493504"/>
              </a:xfrm>
            </p:grpSpPr>
            <p:pic>
              <p:nvPicPr>
                <p:cNvPr id="6262" name="Google Shape;6262;p508"/>
                <p:cNvPicPr preferRelativeResize="0"/>
                <p:nvPr/>
              </p:nvPicPr>
              <p:blipFill rotWithShape="1">
                <a:blip r:embed="rId5">
                  <a:alphaModFix/>
                </a:blip>
                <a:srcRect b="0" l="0" r="0" t="0"/>
                <a:stretch/>
              </p:blipFill>
              <p:spPr>
                <a:xfrm>
                  <a:off x="4486051" y="445055"/>
                  <a:ext cx="297206" cy="277244"/>
                </a:xfrm>
                <a:prstGeom prst="rect">
                  <a:avLst/>
                </a:prstGeom>
                <a:noFill/>
                <a:ln>
                  <a:noFill/>
                </a:ln>
              </p:spPr>
            </p:pic>
            <p:pic>
              <p:nvPicPr>
                <p:cNvPr id="6263" name="Google Shape;6263;p508"/>
                <p:cNvPicPr preferRelativeResize="0"/>
                <p:nvPr/>
              </p:nvPicPr>
              <p:blipFill rotWithShape="1">
                <a:blip r:embed="rId6">
                  <a:alphaModFix/>
                </a:blip>
                <a:srcRect b="0" l="0" r="0" t="0"/>
                <a:stretch/>
              </p:blipFill>
              <p:spPr>
                <a:xfrm>
                  <a:off x="4422043" y="228795"/>
                  <a:ext cx="439067" cy="121024"/>
                </a:xfrm>
                <a:prstGeom prst="rect">
                  <a:avLst/>
                </a:prstGeom>
                <a:noFill/>
                <a:ln>
                  <a:noFill/>
                </a:ln>
              </p:spPr>
            </p:pic>
          </p:grpSp>
          <p:cxnSp>
            <p:nvCxnSpPr>
              <p:cNvPr id="6264" name="Google Shape;6264;p508"/>
              <p:cNvCxnSpPr/>
              <p:nvPr/>
            </p:nvCxnSpPr>
            <p:spPr>
              <a:xfrm rot="10800000">
                <a:off x="4637726" y="2077651"/>
                <a:ext cx="0" cy="1162800"/>
              </a:xfrm>
              <a:prstGeom prst="straightConnector1">
                <a:avLst/>
              </a:prstGeom>
              <a:noFill/>
              <a:ln cap="flat" cmpd="sng" w="15875">
                <a:solidFill>
                  <a:srgbClr val="9FC150"/>
                </a:solidFill>
                <a:prstDash val="solid"/>
                <a:round/>
                <a:headEnd len="sm" w="sm" type="none"/>
                <a:tailEnd len="sm" w="sm" type="none"/>
              </a:ln>
            </p:spPr>
          </p:cxnSp>
        </p:grpSp>
        <p:pic>
          <p:nvPicPr>
            <p:cNvPr id="6265" name="Google Shape;6265;p508"/>
            <p:cNvPicPr preferRelativeResize="0"/>
            <p:nvPr/>
          </p:nvPicPr>
          <p:blipFill rotWithShape="1">
            <a:blip r:embed="rId7">
              <a:alphaModFix/>
            </a:blip>
            <a:srcRect b="0" l="0" r="0" t="0"/>
            <a:stretch/>
          </p:blipFill>
          <p:spPr>
            <a:xfrm>
              <a:off x="4141511" y="709047"/>
              <a:ext cx="1079086" cy="615749"/>
            </a:xfrm>
            <a:prstGeom prst="rect">
              <a:avLst/>
            </a:prstGeom>
            <a:noFill/>
            <a:ln>
              <a:noFill/>
            </a:ln>
          </p:spPr>
        </p:pic>
      </p:grpSp>
      <p:grpSp>
        <p:nvGrpSpPr>
          <p:cNvPr id="6266" name="Google Shape;6266;p508"/>
          <p:cNvGrpSpPr/>
          <p:nvPr/>
        </p:nvGrpSpPr>
        <p:grpSpPr>
          <a:xfrm>
            <a:off x="316704" y="3562360"/>
            <a:ext cx="807562" cy="2710401"/>
            <a:chOff x="294091" y="2724609"/>
            <a:chExt cx="596295" cy="2001330"/>
          </a:xfrm>
        </p:grpSpPr>
        <p:cxnSp>
          <p:nvCxnSpPr>
            <p:cNvPr id="6267" name="Google Shape;6267;p508"/>
            <p:cNvCxnSpPr/>
            <p:nvPr/>
          </p:nvCxnSpPr>
          <p:spPr>
            <a:xfrm rot="10800000">
              <a:off x="380493" y="2724609"/>
              <a:ext cx="0" cy="1606500"/>
            </a:xfrm>
            <a:prstGeom prst="straightConnector1">
              <a:avLst/>
            </a:prstGeom>
            <a:noFill/>
            <a:ln cap="flat" cmpd="sng" w="22225">
              <a:solidFill>
                <a:srgbClr val="575757"/>
              </a:solidFill>
              <a:prstDash val="solid"/>
              <a:round/>
              <a:headEnd len="sm" w="sm" type="none"/>
              <a:tailEnd len="sm" w="sm" type="none"/>
            </a:ln>
          </p:spPr>
        </p:cxnSp>
        <p:sp>
          <p:nvSpPr>
            <p:cNvPr id="6268" name="Google Shape;6268;p508"/>
            <p:cNvSpPr/>
            <p:nvPr/>
          </p:nvSpPr>
          <p:spPr>
            <a:xfrm>
              <a:off x="294091" y="4338810"/>
              <a:ext cx="584700" cy="307800"/>
            </a:xfrm>
            <a:prstGeom prst="roundRect">
              <a:avLst>
                <a:gd fmla="val 16667" name="adj"/>
              </a:avLst>
            </a:prstGeom>
            <a:noFill/>
            <a:ln cap="flat" cmpd="sng" w="25400">
              <a:solidFill>
                <a:srgbClr val="5757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pic>
          <p:nvPicPr>
            <p:cNvPr id="6269" name="Google Shape;6269;p508"/>
            <p:cNvPicPr preferRelativeResize="0"/>
            <p:nvPr/>
          </p:nvPicPr>
          <p:blipFill rotWithShape="1">
            <a:blip r:embed="rId8">
              <a:alphaModFix/>
            </a:blip>
            <a:srcRect b="0" l="0" r="0" t="0"/>
            <a:stretch/>
          </p:blipFill>
          <p:spPr>
            <a:xfrm>
              <a:off x="299023" y="4347954"/>
              <a:ext cx="591363" cy="377985"/>
            </a:xfrm>
            <a:prstGeom prst="rect">
              <a:avLst/>
            </a:prstGeom>
            <a:noFill/>
            <a:ln>
              <a:noFill/>
            </a:ln>
          </p:spPr>
        </p:pic>
      </p:grpSp>
      <p:cxnSp>
        <p:nvCxnSpPr>
          <p:cNvPr id="6270" name="Google Shape;6270;p508"/>
          <p:cNvCxnSpPr/>
          <p:nvPr/>
        </p:nvCxnSpPr>
        <p:spPr>
          <a:xfrm rot="10800000">
            <a:off x="8883419" y="3665259"/>
            <a:ext cx="0" cy="2096700"/>
          </a:xfrm>
          <a:prstGeom prst="straightConnector1">
            <a:avLst/>
          </a:prstGeom>
          <a:noFill/>
          <a:ln cap="flat" cmpd="sng" w="15875">
            <a:solidFill>
              <a:srgbClr val="9FC150"/>
            </a:solidFill>
            <a:prstDash val="solid"/>
            <a:round/>
            <a:headEnd len="sm" w="sm" type="none"/>
            <a:tailEnd len="sm" w="sm" type="none"/>
          </a:ln>
        </p:spPr>
      </p:cxnSp>
      <p:grpSp>
        <p:nvGrpSpPr>
          <p:cNvPr id="6271" name="Google Shape;6271;p508"/>
          <p:cNvGrpSpPr/>
          <p:nvPr/>
        </p:nvGrpSpPr>
        <p:grpSpPr>
          <a:xfrm>
            <a:off x="1818308" y="1620569"/>
            <a:ext cx="1122173" cy="1861214"/>
            <a:chOff x="1360129" y="1080501"/>
            <a:chExt cx="828600" cy="1374300"/>
          </a:xfrm>
        </p:grpSpPr>
        <p:cxnSp>
          <p:nvCxnSpPr>
            <p:cNvPr id="6272" name="Google Shape;6272;p508"/>
            <p:cNvCxnSpPr/>
            <p:nvPr/>
          </p:nvCxnSpPr>
          <p:spPr>
            <a:xfrm rot="10800000">
              <a:off x="1774999" y="2085801"/>
              <a:ext cx="0" cy="369000"/>
            </a:xfrm>
            <a:prstGeom prst="straightConnector1">
              <a:avLst/>
            </a:prstGeom>
            <a:noFill/>
            <a:ln cap="flat" cmpd="sng" w="15875">
              <a:solidFill>
                <a:srgbClr val="FCAD47"/>
              </a:solidFill>
              <a:prstDash val="solid"/>
              <a:round/>
              <a:headEnd len="sm" w="sm" type="none"/>
              <a:tailEnd len="sm" w="sm" type="none"/>
            </a:ln>
          </p:spPr>
        </p:cxnSp>
        <p:pic>
          <p:nvPicPr>
            <p:cNvPr id="6273" name="Google Shape;6273;p508"/>
            <p:cNvPicPr preferRelativeResize="0"/>
            <p:nvPr/>
          </p:nvPicPr>
          <p:blipFill rotWithShape="1">
            <a:blip r:embed="rId9">
              <a:alphaModFix/>
            </a:blip>
            <a:srcRect b="0" l="0" r="0" t="0"/>
            <a:stretch/>
          </p:blipFill>
          <p:spPr>
            <a:xfrm>
              <a:off x="1532257" y="1080501"/>
              <a:ext cx="503505" cy="503505"/>
            </a:xfrm>
            <a:prstGeom prst="rect">
              <a:avLst/>
            </a:prstGeom>
            <a:noFill/>
            <a:ln>
              <a:noFill/>
            </a:ln>
          </p:spPr>
        </p:pic>
        <p:sp>
          <p:nvSpPr>
            <p:cNvPr id="6274" name="Google Shape;6274;p508"/>
            <p:cNvSpPr txBox="1"/>
            <p:nvPr/>
          </p:nvSpPr>
          <p:spPr>
            <a:xfrm>
              <a:off x="1360129" y="1507215"/>
              <a:ext cx="8286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latin typeface="Oswald"/>
                  <a:ea typeface="Oswald"/>
                  <a:cs typeface="Oswald"/>
                  <a:sym typeface="Oswald"/>
                </a:rPr>
                <a:t>2000</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latin typeface="Oswald"/>
                  <a:ea typeface="Oswald"/>
                  <a:cs typeface="Oswald"/>
                  <a:sym typeface="Oswald"/>
                </a:rPr>
                <a:t>RED HAT LINUX</a:t>
              </a:r>
              <a:endParaRPr b="0" i="0" sz="1400" u="none" cap="none" strike="noStrike">
                <a:latin typeface="Arial"/>
                <a:ea typeface="Arial"/>
                <a:cs typeface="Arial"/>
                <a:sym typeface="Arial"/>
              </a:endParaRPr>
            </a:p>
          </p:txBody>
        </p:sp>
      </p:grpSp>
      <p:cxnSp>
        <p:nvCxnSpPr>
          <p:cNvPr id="6275" name="Google Shape;6275;p508"/>
          <p:cNvCxnSpPr/>
          <p:nvPr/>
        </p:nvCxnSpPr>
        <p:spPr>
          <a:xfrm>
            <a:off x="2996663" y="3295511"/>
            <a:ext cx="0" cy="0"/>
          </a:xfrm>
          <a:prstGeom prst="straightConnector1">
            <a:avLst/>
          </a:prstGeom>
          <a:noFill/>
          <a:ln cap="flat" cmpd="sng" w="9525">
            <a:solidFill>
              <a:srgbClr val="44546A"/>
            </a:solidFill>
            <a:prstDash val="solid"/>
            <a:round/>
            <a:headEnd len="sm" w="sm" type="none"/>
            <a:tailEnd len="sm" w="sm" type="none"/>
          </a:ln>
        </p:spPr>
      </p:cxnSp>
      <p:cxnSp>
        <p:nvCxnSpPr>
          <p:cNvPr id="6276" name="Google Shape;6276;p508"/>
          <p:cNvCxnSpPr/>
          <p:nvPr/>
        </p:nvCxnSpPr>
        <p:spPr>
          <a:xfrm>
            <a:off x="2996663" y="3295511"/>
            <a:ext cx="0" cy="0"/>
          </a:xfrm>
          <a:prstGeom prst="straightConnector1">
            <a:avLst/>
          </a:prstGeom>
          <a:noFill/>
          <a:ln cap="flat" cmpd="sng" w="9525">
            <a:solidFill>
              <a:srgbClr val="44546A"/>
            </a:solidFill>
            <a:prstDash val="solid"/>
            <a:round/>
            <a:headEnd len="sm" w="sm" type="none"/>
            <a:tailEnd len="sm" w="sm" type="none"/>
          </a:ln>
        </p:spPr>
      </p:cxnSp>
      <p:sp>
        <p:nvSpPr>
          <p:cNvPr id="6277" name="Google Shape;6277;p508"/>
          <p:cNvSpPr/>
          <p:nvPr/>
        </p:nvSpPr>
        <p:spPr>
          <a:xfrm>
            <a:off x="372194" y="3457104"/>
            <a:ext cx="152700" cy="1527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grpSp>
        <p:nvGrpSpPr>
          <p:cNvPr id="6278" name="Google Shape;6278;p508"/>
          <p:cNvGrpSpPr/>
          <p:nvPr/>
        </p:nvGrpSpPr>
        <p:grpSpPr>
          <a:xfrm>
            <a:off x="4264827" y="3606840"/>
            <a:ext cx="1274938" cy="1679904"/>
            <a:chOff x="3098244" y="2547142"/>
            <a:chExt cx="941400" cy="1240422"/>
          </a:xfrm>
        </p:grpSpPr>
        <p:sp>
          <p:nvSpPr>
            <p:cNvPr id="6279" name="Google Shape;6279;p508"/>
            <p:cNvSpPr txBox="1"/>
            <p:nvPr/>
          </p:nvSpPr>
          <p:spPr>
            <a:xfrm>
              <a:off x="3098244" y="3356764"/>
              <a:ext cx="9414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latin typeface="Oswald"/>
                  <a:ea typeface="Oswald"/>
                  <a:cs typeface="Oswald"/>
                  <a:sym typeface="Oswald"/>
                </a:rPr>
                <a:t>2007</a:t>
              </a:r>
              <a:r>
                <a:rPr b="0" i="0" lang="en" sz="1000" u="none" cap="none" strike="noStrike">
                  <a:latin typeface="Oswald"/>
                  <a:ea typeface="Oswald"/>
                  <a:cs typeface="Oswald"/>
                  <a:sym typeface="Oswald"/>
                </a:rPr>
                <a:t> </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latin typeface="Oswald"/>
                  <a:ea typeface="Oswald"/>
                  <a:cs typeface="Oswald"/>
                  <a:sym typeface="Oswald"/>
                </a:rPr>
                <a:t>KVM</a:t>
              </a:r>
              <a:endParaRPr b="0" i="0" sz="1400" u="none" cap="none" strike="noStrike">
                <a:latin typeface="Arial"/>
                <a:ea typeface="Arial"/>
                <a:cs typeface="Arial"/>
                <a:sym typeface="Arial"/>
              </a:endParaRPr>
            </a:p>
          </p:txBody>
        </p:sp>
        <p:pic>
          <p:nvPicPr>
            <p:cNvPr id="6280" name="Google Shape;6280;p508"/>
            <p:cNvPicPr preferRelativeResize="0"/>
            <p:nvPr/>
          </p:nvPicPr>
          <p:blipFill rotWithShape="1">
            <a:blip r:embed="rId10">
              <a:alphaModFix/>
            </a:blip>
            <a:srcRect b="0" l="0" r="0" t="0"/>
            <a:stretch/>
          </p:blipFill>
          <p:spPr>
            <a:xfrm>
              <a:off x="3335233" y="2679313"/>
              <a:ext cx="494136" cy="662793"/>
            </a:xfrm>
            <a:prstGeom prst="rect">
              <a:avLst/>
            </a:prstGeom>
            <a:noFill/>
            <a:ln>
              <a:noFill/>
            </a:ln>
          </p:spPr>
        </p:pic>
        <p:cxnSp>
          <p:nvCxnSpPr>
            <p:cNvPr id="6281" name="Google Shape;6281;p508"/>
            <p:cNvCxnSpPr/>
            <p:nvPr/>
          </p:nvCxnSpPr>
          <p:spPr>
            <a:xfrm rot="10800000">
              <a:off x="3575274" y="2547142"/>
              <a:ext cx="0" cy="339300"/>
            </a:xfrm>
            <a:prstGeom prst="straightConnector1">
              <a:avLst/>
            </a:prstGeom>
            <a:noFill/>
            <a:ln cap="flat" cmpd="sng" w="15875">
              <a:solidFill>
                <a:srgbClr val="BB7C79"/>
              </a:solidFill>
              <a:prstDash val="solid"/>
              <a:round/>
              <a:headEnd len="sm" w="sm" type="none"/>
              <a:tailEnd len="sm" w="sm" type="none"/>
            </a:ln>
          </p:spPr>
        </p:cxnSp>
      </p:grpSp>
      <p:grpSp>
        <p:nvGrpSpPr>
          <p:cNvPr id="6282" name="Google Shape;6282;p508"/>
          <p:cNvGrpSpPr/>
          <p:nvPr/>
        </p:nvGrpSpPr>
        <p:grpSpPr>
          <a:xfrm>
            <a:off x="5108332" y="3615446"/>
            <a:ext cx="1274938" cy="1415218"/>
            <a:chOff x="3832176" y="2553496"/>
            <a:chExt cx="941400" cy="1044981"/>
          </a:xfrm>
        </p:grpSpPr>
        <p:grpSp>
          <p:nvGrpSpPr>
            <p:cNvPr id="6283" name="Google Shape;6283;p508"/>
            <p:cNvGrpSpPr/>
            <p:nvPr/>
          </p:nvGrpSpPr>
          <p:grpSpPr>
            <a:xfrm>
              <a:off x="3832176" y="2961457"/>
              <a:ext cx="941400" cy="637020"/>
              <a:chOff x="3786456" y="3400369"/>
              <a:chExt cx="941400" cy="637020"/>
            </a:xfrm>
          </p:grpSpPr>
          <p:pic>
            <p:nvPicPr>
              <p:cNvPr id="6284" name="Google Shape;6284;p508"/>
              <p:cNvPicPr preferRelativeResize="0"/>
              <p:nvPr/>
            </p:nvPicPr>
            <p:blipFill rotWithShape="1">
              <a:blip r:embed="rId11">
                <a:alphaModFix/>
              </a:blip>
              <a:srcRect b="0" l="0" r="0" t="0"/>
              <a:stretch/>
            </p:blipFill>
            <p:spPr>
              <a:xfrm>
                <a:off x="4085469" y="3400369"/>
                <a:ext cx="353680" cy="172950"/>
              </a:xfrm>
              <a:prstGeom prst="rect">
                <a:avLst/>
              </a:prstGeom>
              <a:noFill/>
              <a:ln>
                <a:noFill/>
              </a:ln>
            </p:spPr>
          </p:pic>
          <p:sp>
            <p:nvSpPr>
              <p:cNvPr id="6285" name="Google Shape;6285;p508"/>
              <p:cNvSpPr txBox="1"/>
              <p:nvPr/>
            </p:nvSpPr>
            <p:spPr>
              <a:xfrm>
                <a:off x="3786456" y="3606589"/>
                <a:ext cx="9414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latin typeface="Oswald"/>
                    <a:ea typeface="Oswald"/>
                    <a:cs typeface="Oswald"/>
                    <a:sym typeface="Oswald"/>
                  </a:rPr>
                  <a:t>2009</a:t>
                </a:r>
                <a:r>
                  <a:rPr b="0" i="0" lang="en" sz="1000" u="none" cap="none" strike="noStrike">
                    <a:latin typeface="Oswald"/>
                    <a:ea typeface="Oswald"/>
                    <a:cs typeface="Oswald"/>
                    <a:sym typeface="Oswald"/>
                  </a:rPr>
                  <a:t> </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latin typeface="Oswald"/>
                    <a:ea typeface="Oswald"/>
                    <a:cs typeface="Oswald"/>
                    <a:sym typeface="Oswald"/>
                  </a:rPr>
                  <a:t>DEVOPS</a:t>
                </a:r>
                <a:endParaRPr b="0" i="0" sz="1400" u="none" cap="none" strike="noStrike">
                  <a:latin typeface="Arial"/>
                  <a:ea typeface="Arial"/>
                  <a:cs typeface="Arial"/>
                  <a:sym typeface="Arial"/>
                </a:endParaRPr>
              </a:p>
            </p:txBody>
          </p:sp>
        </p:grpSp>
        <p:cxnSp>
          <p:nvCxnSpPr>
            <p:cNvPr id="6286" name="Google Shape;6286;p508"/>
            <p:cNvCxnSpPr/>
            <p:nvPr/>
          </p:nvCxnSpPr>
          <p:spPr>
            <a:xfrm rot="10800000">
              <a:off x="4299316" y="2553496"/>
              <a:ext cx="0" cy="339300"/>
            </a:xfrm>
            <a:prstGeom prst="straightConnector1">
              <a:avLst/>
            </a:prstGeom>
            <a:noFill/>
            <a:ln cap="flat" cmpd="sng" w="15875">
              <a:solidFill>
                <a:srgbClr val="BB7C79"/>
              </a:solidFill>
              <a:prstDash val="solid"/>
              <a:round/>
              <a:headEnd len="sm" w="sm" type="none"/>
              <a:tailEnd len="sm" w="sm" type="none"/>
            </a:ln>
          </p:spPr>
        </p:cxnSp>
      </p:grpSp>
      <p:cxnSp>
        <p:nvCxnSpPr>
          <p:cNvPr id="6287" name="Google Shape;6287;p508"/>
          <p:cNvCxnSpPr/>
          <p:nvPr/>
        </p:nvCxnSpPr>
        <p:spPr>
          <a:xfrm rot="10800000">
            <a:off x="1443486" y="2967259"/>
            <a:ext cx="0" cy="702000"/>
          </a:xfrm>
          <a:prstGeom prst="straightConnector1">
            <a:avLst/>
          </a:prstGeom>
          <a:noFill/>
          <a:ln cap="flat" cmpd="sng" w="15875">
            <a:solidFill>
              <a:srgbClr val="FCAD47"/>
            </a:solidFill>
            <a:prstDash val="solid"/>
            <a:round/>
            <a:headEnd len="sm" w="sm" type="none"/>
            <a:tailEnd len="sm" w="sm" type="none"/>
          </a:ln>
        </p:spPr>
      </p:cxnSp>
      <p:grpSp>
        <p:nvGrpSpPr>
          <p:cNvPr id="6288" name="Google Shape;6288;p508"/>
          <p:cNvGrpSpPr/>
          <p:nvPr/>
        </p:nvGrpSpPr>
        <p:grpSpPr>
          <a:xfrm>
            <a:off x="230224" y="2761377"/>
            <a:ext cx="1293375" cy="1864580"/>
            <a:chOff x="230235" y="1922861"/>
            <a:chExt cx="955014" cy="1376785"/>
          </a:xfrm>
        </p:grpSpPr>
        <p:pic>
          <p:nvPicPr>
            <p:cNvPr id="6289" name="Google Shape;6289;p508"/>
            <p:cNvPicPr preferRelativeResize="0"/>
            <p:nvPr/>
          </p:nvPicPr>
          <p:blipFill rotWithShape="1">
            <a:blip r:embed="rId12">
              <a:alphaModFix/>
            </a:blip>
            <a:srcRect b="0" l="0" r="0" t="0"/>
            <a:stretch/>
          </p:blipFill>
          <p:spPr>
            <a:xfrm>
              <a:off x="230235" y="1922861"/>
              <a:ext cx="955014" cy="950607"/>
            </a:xfrm>
            <a:prstGeom prst="rect">
              <a:avLst/>
            </a:prstGeom>
            <a:noFill/>
            <a:ln>
              <a:noFill/>
            </a:ln>
          </p:spPr>
        </p:pic>
        <p:pic>
          <p:nvPicPr>
            <p:cNvPr id="6290" name="Google Shape;6290;p508"/>
            <p:cNvPicPr preferRelativeResize="0"/>
            <p:nvPr/>
          </p:nvPicPr>
          <p:blipFill rotWithShape="1">
            <a:blip r:embed="rId13">
              <a:alphaModFix/>
            </a:blip>
            <a:srcRect b="0" l="0" r="0" t="0"/>
            <a:stretch/>
          </p:blipFill>
          <p:spPr>
            <a:xfrm>
              <a:off x="388930" y="2836310"/>
              <a:ext cx="755970" cy="463336"/>
            </a:xfrm>
            <a:prstGeom prst="rect">
              <a:avLst/>
            </a:prstGeom>
            <a:noFill/>
            <a:ln>
              <a:noFill/>
            </a:ln>
          </p:spPr>
        </p:pic>
      </p:grpSp>
      <p:grpSp>
        <p:nvGrpSpPr>
          <p:cNvPr id="6291" name="Google Shape;6291;p508"/>
          <p:cNvGrpSpPr/>
          <p:nvPr/>
        </p:nvGrpSpPr>
        <p:grpSpPr>
          <a:xfrm>
            <a:off x="930762" y="1904155"/>
            <a:ext cx="1023810" cy="1131353"/>
            <a:chOff x="747505" y="1289898"/>
            <a:chExt cx="755970" cy="835378"/>
          </a:xfrm>
        </p:grpSpPr>
        <p:pic>
          <p:nvPicPr>
            <p:cNvPr id="6292" name="Google Shape;6292;p508"/>
            <p:cNvPicPr preferRelativeResize="0"/>
            <p:nvPr/>
          </p:nvPicPr>
          <p:blipFill rotWithShape="1">
            <a:blip r:embed="rId14">
              <a:alphaModFix/>
            </a:blip>
            <a:srcRect b="0" l="0" r="0" t="0"/>
            <a:stretch/>
          </p:blipFill>
          <p:spPr>
            <a:xfrm>
              <a:off x="950765" y="1289898"/>
              <a:ext cx="334696" cy="377219"/>
            </a:xfrm>
            <a:prstGeom prst="rect">
              <a:avLst/>
            </a:prstGeom>
            <a:noFill/>
            <a:ln>
              <a:noFill/>
            </a:ln>
          </p:spPr>
        </p:pic>
        <p:pic>
          <p:nvPicPr>
            <p:cNvPr id="6293" name="Google Shape;6293;p508"/>
            <p:cNvPicPr preferRelativeResize="0"/>
            <p:nvPr/>
          </p:nvPicPr>
          <p:blipFill rotWithShape="1">
            <a:blip r:embed="rId15">
              <a:alphaModFix/>
            </a:blip>
            <a:srcRect b="0" l="0" r="0" t="0"/>
            <a:stretch/>
          </p:blipFill>
          <p:spPr>
            <a:xfrm>
              <a:off x="747505" y="1661940"/>
              <a:ext cx="755970" cy="463336"/>
            </a:xfrm>
            <a:prstGeom prst="rect">
              <a:avLst/>
            </a:prstGeom>
            <a:noFill/>
            <a:ln>
              <a:noFill/>
            </a:ln>
          </p:spPr>
        </p:pic>
      </p:grpSp>
      <p:grpSp>
        <p:nvGrpSpPr>
          <p:cNvPr id="6294" name="Google Shape;6294;p508"/>
          <p:cNvGrpSpPr/>
          <p:nvPr/>
        </p:nvGrpSpPr>
        <p:grpSpPr>
          <a:xfrm>
            <a:off x="2295553" y="1787195"/>
            <a:ext cx="1634793" cy="1653110"/>
            <a:chOff x="1755251" y="1203536"/>
            <a:chExt cx="1207113" cy="1220638"/>
          </a:xfrm>
        </p:grpSpPr>
        <p:pic>
          <p:nvPicPr>
            <p:cNvPr id="6295" name="Google Shape;6295;p508"/>
            <p:cNvPicPr preferRelativeResize="0"/>
            <p:nvPr/>
          </p:nvPicPr>
          <p:blipFill rotWithShape="1">
            <a:blip r:embed="rId16">
              <a:alphaModFix/>
            </a:blip>
            <a:srcRect b="0" l="0" r="0" t="0"/>
            <a:stretch/>
          </p:blipFill>
          <p:spPr>
            <a:xfrm>
              <a:off x="2219367" y="1203536"/>
              <a:ext cx="314136" cy="297206"/>
            </a:xfrm>
            <a:prstGeom prst="rect">
              <a:avLst/>
            </a:prstGeom>
            <a:noFill/>
            <a:ln>
              <a:noFill/>
            </a:ln>
          </p:spPr>
        </p:pic>
        <p:cxnSp>
          <p:nvCxnSpPr>
            <p:cNvPr id="6296" name="Google Shape;6296;p508"/>
            <p:cNvCxnSpPr/>
            <p:nvPr/>
          </p:nvCxnSpPr>
          <p:spPr>
            <a:xfrm rot="10800000">
              <a:off x="2358492" y="2084874"/>
              <a:ext cx="0" cy="339300"/>
            </a:xfrm>
            <a:prstGeom prst="straightConnector1">
              <a:avLst/>
            </a:prstGeom>
            <a:noFill/>
            <a:ln cap="flat" cmpd="sng" w="15875">
              <a:solidFill>
                <a:srgbClr val="F37E5F"/>
              </a:solidFill>
              <a:prstDash val="solid"/>
              <a:round/>
              <a:headEnd len="sm" w="sm" type="none"/>
              <a:tailEnd len="sm" w="sm" type="none"/>
            </a:ln>
          </p:spPr>
        </p:cxnSp>
        <p:pic>
          <p:nvPicPr>
            <p:cNvPr id="6297" name="Google Shape;6297;p508"/>
            <p:cNvPicPr preferRelativeResize="0"/>
            <p:nvPr/>
          </p:nvPicPr>
          <p:blipFill rotWithShape="1">
            <a:blip r:embed="rId17">
              <a:alphaModFix/>
            </a:blip>
            <a:srcRect b="0" l="0" r="0" t="0"/>
            <a:stretch/>
          </p:blipFill>
          <p:spPr>
            <a:xfrm>
              <a:off x="1755251" y="1503937"/>
              <a:ext cx="1207113" cy="615749"/>
            </a:xfrm>
            <a:prstGeom prst="rect">
              <a:avLst/>
            </a:prstGeom>
            <a:noFill/>
            <a:ln>
              <a:noFill/>
            </a:ln>
          </p:spPr>
        </p:pic>
      </p:grpSp>
      <p:cxnSp>
        <p:nvCxnSpPr>
          <p:cNvPr id="6298" name="Google Shape;6298;p508"/>
          <p:cNvCxnSpPr/>
          <p:nvPr/>
        </p:nvCxnSpPr>
        <p:spPr>
          <a:xfrm rot="10800000">
            <a:off x="11984220" y="1175412"/>
            <a:ext cx="0" cy="2175600"/>
          </a:xfrm>
          <a:prstGeom prst="straightConnector1">
            <a:avLst/>
          </a:prstGeom>
          <a:noFill/>
          <a:ln cap="flat" cmpd="sng" w="22225">
            <a:solidFill>
              <a:srgbClr val="575757"/>
            </a:solidFill>
            <a:prstDash val="solid"/>
            <a:round/>
            <a:headEnd len="sm" w="sm" type="none"/>
            <a:tailEnd len="sm" w="sm" type="none"/>
          </a:ln>
        </p:spPr>
      </p:cxnSp>
      <p:grpSp>
        <p:nvGrpSpPr>
          <p:cNvPr id="6299" name="Google Shape;6299;p508"/>
          <p:cNvGrpSpPr/>
          <p:nvPr/>
        </p:nvGrpSpPr>
        <p:grpSpPr>
          <a:xfrm>
            <a:off x="11313432" y="757461"/>
            <a:ext cx="809140" cy="531319"/>
            <a:chOff x="8413952" y="653503"/>
            <a:chExt cx="597460" cy="392320"/>
          </a:xfrm>
        </p:grpSpPr>
        <p:sp>
          <p:nvSpPr>
            <p:cNvPr id="6300" name="Google Shape;6300;p508"/>
            <p:cNvSpPr/>
            <p:nvPr/>
          </p:nvSpPr>
          <p:spPr>
            <a:xfrm>
              <a:off x="8413952" y="653503"/>
              <a:ext cx="584700" cy="307800"/>
            </a:xfrm>
            <a:prstGeom prst="roundRect">
              <a:avLst>
                <a:gd fmla="val 16667" name="adj"/>
              </a:avLst>
            </a:prstGeom>
            <a:noFill/>
            <a:ln cap="flat" cmpd="sng" w="25400">
              <a:solidFill>
                <a:srgbClr val="5757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pic>
          <p:nvPicPr>
            <p:cNvPr id="6301" name="Google Shape;6301;p508"/>
            <p:cNvPicPr preferRelativeResize="0"/>
            <p:nvPr/>
          </p:nvPicPr>
          <p:blipFill rotWithShape="1">
            <a:blip r:embed="rId18">
              <a:alphaModFix/>
            </a:blip>
            <a:srcRect b="0" l="0" r="0" t="0"/>
            <a:stretch/>
          </p:blipFill>
          <p:spPr>
            <a:xfrm>
              <a:off x="8413952" y="667838"/>
              <a:ext cx="597460" cy="377985"/>
            </a:xfrm>
            <a:prstGeom prst="rect">
              <a:avLst/>
            </a:prstGeom>
            <a:noFill/>
            <a:ln>
              <a:noFill/>
            </a:ln>
          </p:spPr>
        </p:pic>
      </p:grpSp>
      <p:grpSp>
        <p:nvGrpSpPr>
          <p:cNvPr id="6302" name="Google Shape;6302;p508"/>
          <p:cNvGrpSpPr/>
          <p:nvPr/>
        </p:nvGrpSpPr>
        <p:grpSpPr>
          <a:xfrm>
            <a:off x="4106603" y="2025497"/>
            <a:ext cx="1279762" cy="1398183"/>
            <a:chOff x="3092510" y="1379496"/>
            <a:chExt cx="944962" cy="1032403"/>
          </a:xfrm>
        </p:grpSpPr>
        <p:grpSp>
          <p:nvGrpSpPr>
            <p:cNvPr id="6303" name="Google Shape;6303;p508"/>
            <p:cNvGrpSpPr/>
            <p:nvPr/>
          </p:nvGrpSpPr>
          <p:grpSpPr>
            <a:xfrm>
              <a:off x="3431784" y="1379496"/>
              <a:ext cx="263134" cy="1032403"/>
              <a:chOff x="3312140" y="1379496"/>
              <a:chExt cx="263134" cy="1032403"/>
            </a:xfrm>
          </p:grpSpPr>
          <p:cxnSp>
            <p:nvCxnSpPr>
              <p:cNvPr id="6304" name="Google Shape;6304;p508"/>
              <p:cNvCxnSpPr/>
              <p:nvPr/>
            </p:nvCxnSpPr>
            <p:spPr>
              <a:xfrm rot="10800000">
                <a:off x="3435464" y="2072599"/>
                <a:ext cx="0" cy="339300"/>
              </a:xfrm>
              <a:prstGeom prst="straightConnector1">
                <a:avLst/>
              </a:prstGeom>
              <a:noFill/>
              <a:ln cap="flat" cmpd="sng" w="15875">
                <a:solidFill>
                  <a:srgbClr val="BB7C79"/>
                </a:solidFill>
                <a:prstDash val="solid"/>
                <a:round/>
                <a:headEnd len="sm" w="sm" type="none"/>
                <a:tailEnd len="sm" w="sm" type="none"/>
              </a:ln>
            </p:spPr>
          </p:cxnSp>
          <p:pic>
            <p:nvPicPr>
              <p:cNvPr id="6305" name="Google Shape;6305;p508"/>
              <p:cNvPicPr preferRelativeResize="0"/>
              <p:nvPr/>
            </p:nvPicPr>
            <p:blipFill rotWithShape="1">
              <a:blip r:embed="rId5">
                <a:alphaModFix/>
              </a:blip>
              <a:srcRect b="0" l="0" r="0" t="0"/>
              <a:stretch/>
            </p:blipFill>
            <p:spPr>
              <a:xfrm>
                <a:off x="3312140" y="1379496"/>
                <a:ext cx="263134" cy="245461"/>
              </a:xfrm>
              <a:prstGeom prst="rect">
                <a:avLst/>
              </a:prstGeom>
              <a:noFill/>
              <a:ln>
                <a:noFill/>
              </a:ln>
            </p:spPr>
          </p:pic>
        </p:grpSp>
        <p:pic>
          <p:nvPicPr>
            <p:cNvPr id="6306" name="Google Shape;6306;p508"/>
            <p:cNvPicPr preferRelativeResize="0"/>
            <p:nvPr/>
          </p:nvPicPr>
          <p:blipFill rotWithShape="1">
            <a:blip r:embed="rId19">
              <a:alphaModFix/>
            </a:blip>
            <a:srcRect b="0" l="0" r="0" t="0"/>
            <a:stretch/>
          </p:blipFill>
          <p:spPr>
            <a:xfrm>
              <a:off x="3092510" y="1653542"/>
              <a:ext cx="944962" cy="463336"/>
            </a:xfrm>
            <a:prstGeom prst="rect">
              <a:avLst/>
            </a:prstGeom>
            <a:noFill/>
            <a:ln>
              <a:noFill/>
            </a:ln>
          </p:spPr>
        </p:pic>
      </p:grpSp>
      <p:grpSp>
        <p:nvGrpSpPr>
          <p:cNvPr id="6307" name="Google Shape;6307;p508"/>
          <p:cNvGrpSpPr/>
          <p:nvPr/>
        </p:nvGrpSpPr>
        <p:grpSpPr>
          <a:xfrm>
            <a:off x="5091031" y="1732199"/>
            <a:ext cx="1271505" cy="1707044"/>
            <a:chOff x="3819401" y="1162928"/>
            <a:chExt cx="938865" cy="1260462"/>
          </a:xfrm>
        </p:grpSpPr>
        <p:grpSp>
          <p:nvGrpSpPr>
            <p:cNvPr id="6308" name="Google Shape;6308;p508"/>
            <p:cNvGrpSpPr/>
            <p:nvPr/>
          </p:nvGrpSpPr>
          <p:grpSpPr>
            <a:xfrm>
              <a:off x="4057653" y="1162928"/>
              <a:ext cx="506567" cy="1260462"/>
              <a:chOff x="3946555" y="1162928"/>
              <a:chExt cx="506567" cy="1260462"/>
            </a:xfrm>
          </p:grpSpPr>
          <p:pic>
            <p:nvPicPr>
              <p:cNvPr id="6309" name="Google Shape;6309;p508"/>
              <p:cNvPicPr preferRelativeResize="0"/>
              <p:nvPr/>
            </p:nvPicPr>
            <p:blipFill rotWithShape="1">
              <a:blip r:embed="rId20">
                <a:alphaModFix/>
              </a:blip>
              <a:srcRect b="0" l="0" r="0" t="0"/>
              <a:stretch/>
            </p:blipFill>
            <p:spPr>
              <a:xfrm>
                <a:off x="3946555" y="1162928"/>
                <a:ext cx="506567" cy="483697"/>
              </a:xfrm>
              <a:prstGeom prst="rect">
                <a:avLst/>
              </a:prstGeom>
              <a:noFill/>
              <a:ln>
                <a:noFill/>
              </a:ln>
            </p:spPr>
          </p:pic>
          <p:cxnSp>
            <p:nvCxnSpPr>
              <p:cNvPr id="6310" name="Google Shape;6310;p508"/>
              <p:cNvCxnSpPr/>
              <p:nvPr/>
            </p:nvCxnSpPr>
            <p:spPr>
              <a:xfrm rot="10800000">
                <a:off x="4190898" y="2084090"/>
                <a:ext cx="0" cy="339300"/>
              </a:xfrm>
              <a:prstGeom prst="straightConnector1">
                <a:avLst/>
              </a:prstGeom>
              <a:noFill/>
              <a:ln cap="flat" cmpd="sng" w="15875">
                <a:solidFill>
                  <a:srgbClr val="BB7C79"/>
                </a:solidFill>
                <a:prstDash val="solid"/>
                <a:round/>
                <a:headEnd len="sm" w="sm" type="none"/>
                <a:tailEnd len="sm" w="sm" type="none"/>
              </a:ln>
            </p:spPr>
          </p:cxnSp>
        </p:grpSp>
        <p:pic>
          <p:nvPicPr>
            <p:cNvPr id="6311" name="Google Shape;6311;p508"/>
            <p:cNvPicPr preferRelativeResize="0"/>
            <p:nvPr/>
          </p:nvPicPr>
          <p:blipFill rotWithShape="1">
            <a:blip r:embed="rId21">
              <a:alphaModFix/>
            </a:blip>
            <a:srcRect b="0" l="0" r="0" t="0"/>
            <a:stretch/>
          </p:blipFill>
          <p:spPr>
            <a:xfrm>
              <a:off x="3819401" y="1654423"/>
              <a:ext cx="938865" cy="463336"/>
            </a:xfrm>
            <a:prstGeom prst="rect">
              <a:avLst/>
            </a:prstGeom>
            <a:noFill/>
            <a:ln>
              <a:noFill/>
            </a:ln>
          </p:spPr>
        </p:pic>
      </p:grpSp>
      <p:grpSp>
        <p:nvGrpSpPr>
          <p:cNvPr id="6312" name="Google Shape;6312;p508"/>
          <p:cNvGrpSpPr/>
          <p:nvPr/>
        </p:nvGrpSpPr>
        <p:grpSpPr>
          <a:xfrm>
            <a:off x="6593620" y="3615446"/>
            <a:ext cx="1461406" cy="1749831"/>
            <a:chOff x="4928896" y="2553496"/>
            <a:chExt cx="1079086" cy="1292056"/>
          </a:xfrm>
        </p:grpSpPr>
        <p:grpSp>
          <p:nvGrpSpPr>
            <p:cNvPr id="6313" name="Google Shape;6313;p508"/>
            <p:cNvGrpSpPr/>
            <p:nvPr/>
          </p:nvGrpSpPr>
          <p:grpSpPr>
            <a:xfrm>
              <a:off x="5347099" y="2553496"/>
              <a:ext cx="221376" cy="817602"/>
              <a:chOff x="5022351" y="2553496"/>
              <a:chExt cx="221376" cy="817602"/>
            </a:xfrm>
          </p:grpSpPr>
          <p:pic>
            <p:nvPicPr>
              <p:cNvPr id="6314" name="Google Shape;6314;p508"/>
              <p:cNvPicPr preferRelativeResize="0"/>
              <p:nvPr/>
            </p:nvPicPr>
            <p:blipFill rotWithShape="1">
              <a:blip r:embed="rId22">
                <a:alphaModFix/>
              </a:blip>
              <a:srcRect b="0" l="0" r="0" t="0"/>
              <a:stretch/>
            </p:blipFill>
            <p:spPr>
              <a:xfrm>
                <a:off x="5022351" y="2958998"/>
                <a:ext cx="221376" cy="412100"/>
              </a:xfrm>
              <a:prstGeom prst="rect">
                <a:avLst/>
              </a:prstGeom>
              <a:noFill/>
              <a:ln>
                <a:noFill/>
              </a:ln>
            </p:spPr>
          </p:pic>
          <p:cxnSp>
            <p:nvCxnSpPr>
              <p:cNvPr id="6315" name="Google Shape;6315;p508"/>
              <p:cNvCxnSpPr/>
              <p:nvPr/>
            </p:nvCxnSpPr>
            <p:spPr>
              <a:xfrm rot="10800000">
                <a:off x="5143423" y="2553496"/>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6316" name="Google Shape;6316;p508"/>
            <p:cNvPicPr preferRelativeResize="0"/>
            <p:nvPr/>
          </p:nvPicPr>
          <p:blipFill rotWithShape="1">
            <a:blip r:embed="rId23">
              <a:alphaModFix/>
            </a:blip>
            <a:srcRect b="0" l="0" r="0" t="0"/>
            <a:stretch/>
          </p:blipFill>
          <p:spPr>
            <a:xfrm>
              <a:off x="4928896" y="3382216"/>
              <a:ext cx="1079086" cy="463336"/>
            </a:xfrm>
            <a:prstGeom prst="rect">
              <a:avLst/>
            </a:prstGeom>
            <a:noFill/>
            <a:ln>
              <a:noFill/>
            </a:ln>
          </p:spPr>
        </p:pic>
      </p:grpSp>
      <p:grpSp>
        <p:nvGrpSpPr>
          <p:cNvPr id="6317" name="Google Shape;6317;p508"/>
          <p:cNvGrpSpPr/>
          <p:nvPr/>
        </p:nvGrpSpPr>
        <p:grpSpPr>
          <a:xfrm>
            <a:off x="6692311" y="1918983"/>
            <a:ext cx="1461406" cy="1508292"/>
            <a:chOff x="5001768" y="1300847"/>
            <a:chExt cx="1079086" cy="1113706"/>
          </a:xfrm>
        </p:grpSpPr>
        <p:grpSp>
          <p:nvGrpSpPr>
            <p:cNvPr id="6318" name="Google Shape;6318;p508"/>
            <p:cNvGrpSpPr/>
            <p:nvPr/>
          </p:nvGrpSpPr>
          <p:grpSpPr>
            <a:xfrm>
              <a:off x="5396183" y="1300847"/>
              <a:ext cx="308868" cy="1113706"/>
              <a:chOff x="5148349" y="1300847"/>
              <a:chExt cx="308868" cy="1113706"/>
            </a:xfrm>
          </p:grpSpPr>
          <p:pic>
            <p:nvPicPr>
              <p:cNvPr id="6319" name="Google Shape;6319;p508"/>
              <p:cNvPicPr preferRelativeResize="0"/>
              <p:nvPr/>
            </p:nvPicPr>
            <p:blipFill rotWithShape="1">
              <a:blip r:embed="rId24">
                <a:alphaModFix/>
              </a:blip>
              <a:srcRect b="0" l="0" r="0" t="0"/>
              <a:stretch/>
            </p:blipFill>
            <p:spPr>
              <a:xfrm>
                <a:off x="5148349" y="1300847"/>
                <a:ext cx="308868" cy="308868"/>
              </a:xfrm>
              <a:prstGeom prst="rect">
                <a:avLst/>
              </a:prstGeom>
              <a:noFill/>
              <a:ln>
                <a:noFill/>
              </a:ln>
            </p:spPr>
          </p:pic>
          <p:cxnSp>
            <p:nvCxnSpPr>
              <p:cNvPr id="6320" name="Google Shape;6320;p508"/>
              <p:cNvCxnSpPr/>
              <p:nvPr/>
            </p:nvCxnSpPr>
            <p:spPr>
              <a:xfrm rot="10800000">
                <a:off x="5293009" y="2075253"/>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6321" name="Google Shape;6321;p508"/>
            <p:cNvPicPr preferRelativeResize="0"/>
            <p:nvPr/>
          </p:nvPicPr>
          <p:blipFill rotWithShape="1">
            <a:blip r:embed="rId25">
              <a:alphaModFix/>
            </a:blip>
            <a:srcRect b="0" l="0" r="0" t="0"/>
            <a:stretch/>
          </p:blipFill>
          <p:spPr>
            <a:xfrm>
              <a:off x="5001768" y="1662920"/>
              <a:ext cx="1079086" cy="463336"/>
            </a:xfrm>
            <a:prstGeom prst="rect">
              <a:avLst/>
            </a:prstGeom>
            <a:noFill/>
            <a:ln>
              <a:noFill/>
            </a:ln>
          </p:spPr>
        </p:pic>
      </p:grpSp>
      <p:grpSp>
        <p:nvGrpSpPr>
          <p:cNvPr id="6322" name="Google Shape;6322;p508"/>
          <p:cNvGrpSpPr/>
          <p:nvPr/>
        </p:nvGrpSpPr>
        <p:grpSpPr>
          <a:xfrm>
            <a:off x="7799676" y="690331"/>
            <a:ext cx="1453149" cy="1287593"/>
            <a:chOff x="5819434" y="393624"/>
            <a:chExt cx="1072989" cy="950744"/>
          </a:xfrm>
        </p:grpSpPr>
        <p:grpSp>
          <p:nvGrpSpPr>
            <p:cNvPr id="6323" name="Google Shape;6323;p508"/>
            <p:cNvGrpSpPr/>
            <p:nvPr/>
          </p:nvGrpSpPr>
          <p:grpSpPr>
            <a:xfrm>
              <a:off x="6194766" y="393624"/>
              <a:ext cx="332998" cy="950744"/>
              <a:chOff x="6610283" y="1316754"/>
              <a:chExt cx="332998" cy="950744"/>
            </a:xfrm>
          </p:grpSpPr>
          <p:pic>
            <p:nvPicPr>
              <p:cNvPr id="6324" name="Google Shape;6324;p508"/>
              <p:cNvPicPr preferRelativeResize="0"/>
              <p:nvPr/>
            </p:nvPicPr>
            <p:blipFill rotWithShape="1">
              <a:blip r:embed="rId26">
                <a:alphaModFix/>
              </a:blip>
              <a:srcRect b="0" l="0" r="0" t="0"/>
              <a:stretch/>
            </p:blipFill>
            <p:spPr>
              <a:xfrm>
                <a:off x="6610283" y="1316754"/>
                <a:ext cx="332998" cy="332998"/>
              </a:xfrm>
              <a:prstGeom prst="rect">
                <a:avLst/>
              </a:prstGeom>
              <a:noFill/>
              <a:ln>
                <a:noFill/>
              </a:ln>
            </p:spPr>
          </p:pic>
          <p:cxnSp>
            <p:nvCxnSpPr>
              <p:cNvPr id="6325" name="Google Shape;6325;p508"/>
              <p:cNvCxnSpPr/>
              <p:nvPr/>
            </p:nvCxnSpPr>
            <p:spPr>
              <a:xfrm rot="10800000">
                <a:off x="6772192" y="2097698"/>
                <a:ext cx="0" cy="169800"/>
              </a:xfrm>
              <a:prstGeom prst="straightConnector1">
                <a:avLst/>
              </a:prstGeom>
              <a:noFill/>
              <a:ln cap="flat" cmpd="sng" w="15875">
                <a:solidFill>
                  <a:srgbClr val="9FC150"/>
                </a:solidFill>
                <a:prstDash val="solid"/>
                <a:round/>
                <a:headEnd len="sm" w="sm" type="none"/>
                <a:tailEnd len="sm" w="sm" type="none"/>
              </a:ln>
            </p:spPr>
          </p:cxnSp>
        </p:grpSp>
        <p:pic>
          <p:nvPicPr>
            <p:cNvPr id="6326" name="Google Shape;6326;p508"/>
            <p:cNvPicPr preferRelativeResize="0"/>
            <p:nvPr/>
          </p:nvPicPr>
          <p:blipFill rotWithShape="1">
            <a:blip r:embed="rId27">
              <a:alphaModFix/>
            </a:blip>
            <a:srcRect b="0" l="0" r="0" t="0"/>
            <a:stretch/>
          </p:blipFill>
          <p:spPr>
            <a:xfrm>
              <a:off x="5819434" y="739282"/>
              <a:ext cx="1072989" cy="463336"/>
            </a:xfrm>
            <a:prstGeom prst="rect">
              <a:avLst/>
            </a:prstGeom>
            <a:noFill/>
            <a:ln>
              <a:noFill/>
            </a:ln>
          </p:spPr>
        </p:pic>
      </p:grpSp>
      <p:grpSp>
        <p:nvGrpSpPr>
          <p:cNvPr id="6327" name="Google Shape;6327;p508"/>
          <p:cNvGrpSpPr/>
          <p:nvPr/>
        </p:nvGrpSpPr>
        <p:grpSpPr>
          <a:xfrm>
            <a:off x="7820378" y="2060543"/>
            <a:ext cx="1453149" cy="1369581"/>
            <a:chOff x="5834720" y="1405373"/>
            <a:chExt cx="1072989" cy="1011283"/>
          </a:xfrm>
        </p:grpSpPr>
        <p:grpSp>
          <p:nvGrpSpPr>
            <p:cNvPr id="6328" name="Google Shape;6328;p508"/>
            <p:cNvGrpSpPr/>
            <p:nvPr/>
          </p:nvGrpSpPr>
          <p:grpSpPr>
            <a:xfrm>
              <a:off x="6140077" y="1405373"/>
              <a:ext cx="458087" cy="1011283"/>
              <a:chOff x="6063170" y="1405373"/>
              <a:chExt cx="458087" cy="1011283"/>
            </a:xfrm>
          </p:grpSpPr>
          <p:cxnSp>
            <p:nvCxnSpPr>
              <p:cNvPr id="6329" name="Google Shape;6329;p508"/>
              <p:cNvCxnSpPr/>
              <p:nvPr/>
            </p:nvCxnSpPr>
            <p:spPr>
              <a:xfrm rot="10800000">
                <a:off x="6288728" y="2077356"/>
                <a:ext cx="0" cy="339300"/>
              </a:xfrm>
              <a:prstGeom prst="straightConnector1">
                <a:avLst/>
              </a:prstGeom>
              <a:noFill/>
              <a:ln cap="flat" cmpd="sng" w="15875">
                <a:solidFill>
                  <a:srgbClr val="9FC150"/>
                </a:solidFill>
                <a:prstDash val="solid"/>
                <a:round/>
                <a:headEnd len="sm" w="sm" type="none"/>
                <a:tailEnd len="sm" w="sm" type="none"/>
              </a:ln>
            </p:spPr>
          </p:cxnSp>
          <p:pic>
            <p:nvPicPr>
              <p:cNvPr id="6330" name="Google Shape;6330;p508"/>
              <p:cNvPicPr preferRelativeResize="0"/>
              <p:nvPr/>
            </p:nvPicPr>
            <p:blipFill rotWithShape="1">
              <a:blip r:embed="rId28">
                <a:alphaModFix/>
              </a:blip>
              <a:srcRect b="0" l="0" r="0" t="0"/>
              <a:stretch/>
            </p:blipFill>
            <p:spPr>
              <a:xfrm>
                <a:off x="6063170" y="1405373"/>
                <a:ext cx="458087" cy="238924"/>
              </a:xfrm>
              <a:prstGeom prst="rect">
                <a:avLst/>
              </a:prstGeom>
              <a:noFill/>
              <a:ln>
                <a:noFill/>
              </a:ln>
            </p:spPr>
          </p:pic>
        </p:grpSp>
        <p:pic>
          <p:nvPicPr>
            <p:cNvPr id="6331" name="Google Shape;6331;p508"/>
            <p:cNvPicPr preferRelativeResize="0"/>
            <p:nvPr/>
          </p:nvPicPr>
          <p:blipFill rotWithShape="1">
            <a:blip r:embed="rId29">
              <a:alphaModFix/>
            </a:blip>
            <a:srcRect b="0" l="0" r="0" t="0"/>
            <a:stretch/>
          </p:blipFill>
          <p:spPr>
            <a:xfrm>
              <a:off x="5834720" y="1653819"/>
              <a:ext cx="1072989" cy="463336"/>
            </a:xfrm>
            <a:prstGeom prst="rect">
              <a:avLst/>
            </a:prstGeom>
            <a:noFill/>
            <a:ln>
              <a:noFill/>
            </a:ln>
          </p:spPr>
        </p:pic>
      </p:grpSp>
      <p:grpSp>
        <p:nvGrpSpPr>
          <p:cNvPr id="6332" name="Google Shape;6332;p508"/>
          <p:cNvGrpSpPr/>
          <p:nvPr/>
        </p:nvGrpSpPr>
        <p:grpSpPr>
          <a:xfrm>
            <a:off x="8164962" y="5785464"/>
            <a:ext cx="1461406" cy="1025639"/>
            <a:chOff x="6089157" y="4366124"/>
            <a:chExt cx="1079086" cy="757320"/>
          </a:xfrm>
        </p:grpSpPr>
        <p:pic>
          <p:nvPicPr>
            <p:cNvPr id="6333" name="Google Shape;6333;p508"/>
            <p:cNvPicPr preferRelativeResize="0"/>
            <p:nvPr/>
          </p:nvPicPr>
          <p:blipFill rotWithShape="1">
            <a:blip r:embed="rId30">
              <a:alphaModFix/>
            </a:blip>
            <a:srcRect b="0" l="0" r="0" t="0"/>
            <a:stretch/>
          </p:blipFill>
          <p:spPr>
            <a:xfrm>
              <a:off x="6373138" y="4366124"/>
              <a:ext cx="483149" cy="357943"/>
            </a:xfrm>
            <a:prstGeom prst="rect">
              <a:avLst/>
            </a:prstGeom>
            <a:noFill/>
            <a:ln>
              <a:noFill/>
            </a:ln>
          </p:spPr>
        </p:pic>
        <p:pic>
          <p:nvPicPr>
            <p:cNvPr id="6334" name="Google Shape;6334;p508"/>
            <p:cNvPicPr preferRelativeResize="0"/>
            <p:nvPr/>
          </p:nvPicPr>
          <p:blipFill rotWithShape="1">
            <a:blip r:embed="rId31">
              <a:alphaModFix/>
            </a:blip>
            <a:srcRect b="0" l="0" r="0" t="0"/>
            <a:stretch/>
          </p:blipFill>
          <p:spPr>
            <a:xfrm>
              <a:off x="6089157" y="4660108"/>
              <a:ext cx="1079086" cy="463336"/>
            </a:xfrm>
            <a:prstGeom prst="rect">
              <a:avLst/>
            </a:prstGeom>
            <a:noFill/>
            <a:ln>
              <a:noFill/>
            </a:ln>
          </p:spPr>
        </p:pic>
      </p:grpSp>
      <p:grpSp>
        <p:nvGrpSpPr>
          <p:cNvPr id="6335" name="Google Shape;6335;p508"/>
          <p:cNvGrpSpPr/>
          <p:nvPr/>
        </p:nvGrpSpPr>
        <p:grpSpPr>
          <a:xfrm>
            <a:off x="8924829" y="1830309"/>
            <a:ext cx="1453149" cy="1610857"/>
            <a:chOff x="6650234" y="1235371"/>
            <a:chExt cx="1072989" cy="1189439"/>
          </a:xfrm>
        </p:grpSpPr>
        <p:grpSp>
          <p:nvGrpSpPr>
            <p:cNvPr id="6336" name="Google Shape;6336;p508"/>
            <p:cNvGrpSpPr/>
            <p:nvPr/>
          </p:nvGrpSpPr>
          <p:grpSpPr>
            <a:xfrm>
              <a:off x="6806083" y="1235371"/>
              <a:ext cx="747935" cy="1189439"/>
              <a:chOff x="6951357" y="1235371"/>
              <a:chExt cx="747935" cy="1189439"/>
            </a:xfrm>
          </p:grpSpPr>
          <p:cxnSp>
            <p:nvCxnSpPr>
              <p:cNvPr id="6337" name="Google Shape;6337;p508"/>
              <p:cNvCxnSpPr/>
              <p:nvPr/>
            </p:nvCxnSpPr>
            <p:spPr>
              <a:xfrm rot="10800000">
                <a:off x="7334100" y="2085510"/>
                <a:ext cx="0" cy="339300"/>
              </a:xfrm>
              <a:prstGeom prst="straightConnector1">
                <a:avLst/>
              </a:prstGeom>
              <a:noFill/>
              <a:ln cap="flat" cmpd="sng" w="15875">
                <a:solidFill>
                  <a:srgbClr val="9FC150"/>
                </a:solidFill>
                <a:prstDash val="solid"/>
                <a:round/>
                <a:headEnd len="sm" w="sm" type="none"/>
                <a:tailEnd len="sm" w="sm" type="none"/>
              </a:ln>
            </p:spPr>
          </p:cxnSp>
          <p:pic>
            <p:nvPicPr>
              <p:cNvPr id="6338" name="Google Shape;6338;p508"/>
              <p:cNvPicPr preferRelativeResize="0"/>
              <p:nvPr/>
            </p:nvPicPr>
            <p:blipFill rotWithShape="1">
              <a:blip r:embed="rId32">
                <a:alphaModFix/>
              </a:blip>
              <a:srcRect b="0" l="0" r="0" t="0"/>
              <a:stretch/>
            </p:blipFill>
            <p:spPr>
              <a:xfrm>
                <a:off x="6951357" y="1235371"/>
                <a:ext cx="747935" cy="514925"/>
              </a:xfrm>
              <a:prstGeom prst="rect">
                <a:avLst/>
              </a:prstGeom>
              <a:noFill/>
              <a:ln>
                <a:noFill/>
              </a:ln>
            </p:spPr>
          </p:pic>
        </p:grpSp>
        <p:pic>
          <p:nvPicPr>
            <p:cNvPr id="6339" name="Google Shape;6339;p508"/>
            <p:cNvPicPr preferRelativeResize="0"/>
            <p:nvPr/>
          </p:nvPicPr>
          <p:blipFill rotWithShape="1">
            <a:blip r:embed="rId33">
              <a:alphaModFix/>
            </a:blip>
            <a:srcRect b="0" l="0" r="0" t="0"/>
            <a:stretch/>
          </p:blipFill>
          <p:spPr>
            <a:xfrm>
              <a:off x="6650234" y="1483315"/>
              <a:ext cx="1072989" cy="640135"/>
            </a:xfrm>
            <a:prstGeom prst="rect">
              <a:avLst/>
            </a:prstGeom>
            <a:noFill/>
            <a:ln>
              <a:noFill/>
            </a:ln>
          </p:spPr>
        </p:pic>
      </p:grpSp>
      <p:grpSp>
        <p:nvGrpSpPr>
          <p:cNvPr id="6340" name="Google Shape;6340;p508"/>
          <p:cNvGrpSpPr/>
          <p:nvPr/>
        </p:nvGrpSpPr>
        <p:grpSpPr>
          <a:xfrm>
            <a:off x="9127682" y="3606196"/>
            <a:ext cx="1618280" cy="1839186"/>
            <a:chOff x="6800019" y="2546666"/>
            <a:chExt cx="1194920" cy="1358034"/>
          </a:xfrm>
        </p:grpSpPr>
        <p:grpSp>
          <p:nvGrpSpPr>
            <p:cNvPr id="6341" name="Google Shape;6341;p508"/>
            <p:cNvGrpSpPr/>
            <p:nvPr/>
          </p:nvGrpSpPr>
          <p:grpSpPr>
            <a:xfrm>
              <a:off x="7211915" y="2546666"/>
              <a:ext cx="353121" cy="730851"/>
              <a:chOff x="7209693" y="2546666"/>
              <a:chExt cx="353121" cy="730851"/>
            </a:xfrm>
          </p:grpSpPr>
          <p:pic>
            <p:nvPicPr>
              <p:cNvPr id="6342" name="Google Shape;6342;p508"/>
              <p:cNvPicPr preferRelativeResize="0"/>
              <p:nvPr/>
            </p:nvPicPr>
            <p:blipFill rotWithShape="1">
              <a:blip r:embed="rId34">
                <a:alphaModFix/>
              </a:blip>
              <a:srcRect b="0" l="0" r="0" t="0"/>
              <a:stretch/>
            </p:blipFill>
            <p:spPr>
              <a:xfrm>
                <a:off x="7209693" y="2960698"/>
                <a:ext cx="353121" cy="316819"/>
              </a:xfrm>
              <a:prstGeom prst="rect">
                <a:avLst/>
              </a:prstGeom>
              <a:noFill/>
              <a:ln>
                <a:noFill/>
              </a:ln>
            </p:spPr>
          </p:pic>
          <p:cxnSp>
            <p:nvCxnSpPr>
              <p:cNvPr id="6343" name="Google Shape;6343;p508"/>
              <p:cNvCxnSpPr/>
              <p:nvPr/>
            </p:nvCxnSpPr>
            <p:spPr>
              <a:xfrm rot="10800000">
                <a:off x="7399732" y="2546666"/>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6344" name="Google Shape;6344;p508"/>
            <p:cNvPicPr preferRelativeResize="0"/>
            <p:nvPr/>
          </p:nvPicPr>
          <p:blipFill rotWithShape="1">
            <a:blip r:embed="rId35">
              <a:alphaModFix/>
            </a:blip>
            <a:srcRect b="0" l="0" r="0" t="0"/>
            <a:stretch/>
          </p:blipFill>
          <p:spPr>
            <a:xfrm>
              <a:off x="6800019" y="3288951"/>
              <a:ext cx="1194920" cy="615749"/>
            </a:xfrm>
            <a:prstGeom prst="rect">
              <a:avLst/>
            </a:prstGeom>
            <a:noFill/>
            <a:ln>
              <a:noFill/>
            </a:ln>
          </p:spPr>
        </p:pic>
      </p:grpSp>
      <p:grpSp>
        <p:nvGrpSpPr>
          <p:cNvPr id="6345" name="Google Shape;6345;p508"/>
          <p:cNvGrpSpPr/>
          <p:nvPr/>
        </p:nvGrpSpPr>
        <p:grpSpPr>
          <a:xfrm>
            <a:off x="10153065" y="3608854"/>
            <a:ext cx="1477919" cy="2537965"/>
            <a:chOff x="7557150" y="2548629"/>
            <a:chExt cx="1091279" cy="1874005"/>
          </a:xfrm>
        </p:grpSpPr>
        <p:grpSp>
          <p:nvGrpSpPr>
            <p:cNvPr id="6346" name="Google Shape;6346;p508"/>
            <p:cNvGrpSpPr/>
            <p:nvPr/>
          </p:nvGrpSpPr>
          <p:grpSpPr>
            <a:xfrm>
              <a:off x="7926927" y="2548629"/>
              <a:ext cx="327559" cy="963078"/>
              <a:chOff x="8234579" y="2548629"/>
              <a:chExt cx="327559" cy="963078"/>
            </a:xfrm>
          </p:grpSpPr>
          <p:grpSp>
            <p:nvGrpSpPr>
              <p:cNvPr id="6347" name="Google Shape;6347;p508"/>
              <p:cNvGrpSpPr/>
              <p:nvPr/>
            </p:nvGrpSpPr>
            <p:grpSpPr>
              <a:xfrm>
                <a:off x="8234579" y="2964395"/>
                <a:ext cx="327559" cy="547312"/>
                <a:chOff x="8188859" y="3348443"/>
                <a:chExt cx="327559" cy="547312"/>
              </a:xfrm>
            </p:grpSpPr>
            <p:pic>
              <p:nvPicPr>
                <p:cNvPr id="6348" name="Google Shape;6348;p508"/>
                <p:cNvPicPr preferRelativeResize="0"/>
                <p:nvPr/>
              </p:nvPicPr>
              <p:blipFill rotWithShape="1">
                <a:blip r:embed="rId36">
                  <a:alphaModFix/>
                </a:blip>
                <a:srcRect b="0" l="0" r="0" t="0"/>
                <a:stretch/>
              </p:blipFill>
              <p:spPr>
                <a:xfrm>
                  <a:off x="8188859" y="3568196"/>
                  <a:ext cx="327559" cy="327559"/>
                </a:xfrm>
                <a:prstGeom prst="rect">
                  <a:avLst/>
                </a:prstGeom>
                <a:noFill/>
                <a:ln>
                  <a:noFill/>
                </a:ln>
              </p:spPr>
            </p:pic>
            <p:pic>
              <p:nvPicPr>
                <p:cNvPr id="6349" name="Google Shape;6349;p508"/>
                <p:cNvPicPr preferRelativeResize="0"/>
                <p:nvPr/>
              </p:nvPicPr>
              <p:blipFill rotWithShape="1">
                <a:blip r:embed="rId37">
                  <a:alphaModFix/>
                </a:blip>
                <a:srcRect b="0" l="0" r="0" t="0"/>
                <a:stretch/>
              </p:blipFill>
              <p:spPr>
                <a:xfrm>
                  <a:off x="8224881" y="3348443"/>
                  <a:ext cx="286703" cy="339334"/>
                </a:xfrm>
                <a:prstGeom prst="rect">
                  <a:avLst/>
                </a:prstGeom>
                <a:noFill/>
                <a:ln>
                  <a:noFill/>
                </a:ln>
              </p:spPr>
            </p:pic>
          </p:grpSp>
          <p:cxnSp>
            <p:nvCxnSpPr>
              <p:cNvPr id="6350" name="Google Shape;6350;p508"/>
              <p:cNvCxnSpPr/>
              <p:nvPr/>
            </p:nvCxnSpPr>
            <p:spPr>
              <a:xfrm rot="10800000">
                <a:off x="8404995" y="2548629"/>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6351" name="Google Shape;6351;p508"/>
            <p:cNvPicPr preferRelativeResize="0"/>
            <p:nvPr/>
          </p:nvPicPr>
          <p:blipFill rotWithShape="1">
            <a:blip r:embed="rId38">
              <a:alphaModFix/>
            </a:blip>
            <a:srcRect b="0" l="0" r="0" t="0"/>
            <a:stretch/>
          </p:blipFill>
          <p:spPr>
            <a:xfrm>
              <a:off x="7557150" y="3502058"/>
              <a:ext cx="1091279" cy="920576"/>
            </a:xfrm>
            <a:prstGeom prst="rect">
              <a:avLst/>
            </a:prstGeom>
            <a:noFill/>
            <a:ln>
              <a:noFill/>
            </a:ln>
          </p:spPr>
        </p:pic>
      </p:grpSp>
      <p:grpSp>
        <p:nvGrpSpPr>
          <p:cNvPr id="6352" name="Google Shape;6352;p508"/>
          <p:cNvGrpSpPr/>
          <p:nvPr/>
        </p:nvGrpSpPr>
        <p:grpSpPr>
          <a:xfrm>
            <a:off x="10361041" y="1904728"/>
            <a:ext cx="1279762" cy="1541105"/>
            <a:chOff x="7710717" y="1290321"/>
            <a:chExt cx="944962" cy="1137935"/>
          </a:xfrm>
        </p:grpSpPr>
        <p:grpSp>
          <p:nvGrpSpPr>
            <p:cNvPr id="6353" name="Google Shape;6353;p508"/>
            <p:cNvGrpSpPr/>
            <p:nvPr/>
          </p:nvGrpSpPr>
          <p:grpSpPr>
            <a:xfrm>
              <a:off x="7986185" y="1290321"/>
              <a:ext cx="354972" cy="1137935"/>
              <a:chOff x="8268199" y="1290321"/>
              <a:chExt cx="354972" cy="1137935"/>
            </a:xfrm>
          </p:grpSpPr>
          <p:pic>
            <p:nvPicPr>
              <p:cNvPr id="6354" name="Google Shape;6354;p508"/>
              <p:cNvPicPr preferRelativeResize="0"/>
              <p:nvPr/>
            </p:nvPicPr>
            <p:blipFill rotWithShape="1">
              <a:blip r:embed="rId39">
                <a:alphaModFix/>
              </a:blip>
              <a:srcRect b="0" l="0" r="0" t="0"/>
              <a:stretch/>
            </p:blipFill>
            <p:spPr>
              <a:xfrm>
                <a:off x="8268199" y="1290321"/>
                <a:ext cx="354972" cy="354972"/>
              </a:xfrm>
              <a:prstGeom prst="rect">
                <a:avLst/>
              </a:prstGeom>
              <a:noFill/>
              <a:ln>
                <a:noFill/>
              </a:ln>
            </p:spPr>
          </p:pic>
          <p:cxnSp>
            <p:nvCxnSpPr>
              <p:cNvPr id="6355" name="Google Shape;6355;p508"/>
              <p:cNvCxnSpPr/>
              <p:nvPr/>
            </p:nvCxnSpPr>
            <p:spPr>
              <a:xfrm rot="10800000">
                <a:off x="8459619" y="2088956"/>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6356" name="Google Shape;6356;p508"/>
            <p:cNvPicPr preferRelativeResize="0"/>
            <p:nvPr/>
          </p:nvPicPr>
          <p:blipFill rotWithShape="1">
            <a:blip r:embed="rId40">
              <a:alphaModFix/>
            </a:blip>
            <a:srcRect b="0" l="0" r="0" t="0"/>
            <a:stretch/>
          </p:blipFill>
          <p:spPr>
            <a:xfrm>
              <a:off x="7710717" y="1662312"/>
              <a:ext cx="944962" cy="463336"/>
            </a:xfrm>
            <a:prstGeom prst="rect">
              <a:avLst/>
            </a:prstGeom>
            <a:noFill/>
            <a:ln>
              <a:noFill/>
            </a:ln>
          </p:spPr>
        </p:pic>
      </p:grpSp>
      <p:pic>
        <p:nvPicPr>
          <p:cNvPr id="6357" name="Google Shape;6357;p508"/>
          <p:cNvPicPr preferRelativeResize="0"/>
          <p:nvPr/>
        </p:nvPicPr>
        <p:blipFill rotWithShape="1">
          <a:blip r:embed="rId41">
            <a:alphaModFix/>
          </a:blip>
          <a:srcRect b="0" l="0" r="0" t="0"/>
          <a:stretch/>
        </p:blipFill>
        <p:spPr>
          <a:xfrm>
            <a:off x="2424219" y="626314"/>
            <a:ext cx="927748" cy="689684"/>
          </a:xfrm>
          <a:prstGeom prst="rect">
            <a:avLst/>
          </a:prstGeom>
          <a:noFill/>
          <a:ln>
            <a:noFill/>
          </a:ln>
        </p:spPr>
      </p:pic>
      <p:pic>
        <p:nvPicPr>
          <p:cNvPr id="6358" name="Google Shape;6358;p508"/>
          <p:cNvPicPr preferRelativeResize="0"/>
          <p:nvPr/>
        </p:nvPicPr>
        <p:blipFill rotWithShape="1">
          <a:blip r:embed="rId42">
            <a:alphaModFix/>
          </a:blip>
          <a:srcRect b="0" l="0" r="0" t="0"/>
          <a:stretch/>
        </p:blipFill>
        <p:spPr>
          <a:xfrm>
            <a:off x="495624" y="436246"/>
            <a:ext cx="702554" cy="949647"/>
          </a:xfrm>
          <a:prstGeom prst="rect">
            <a:avLst/>
          </a:prstGeom>
          <a:noFill/>
          <a:ln>
            <a:noFill/>
          </a:ln>
        </p:spPr>
      </p:pic>
      <p:pic>
        <p:nvPicPr>
          <p:cNvPr id="6359" name="Google Shape;6359;p508"/>
          <p:cNvPicPr preferRelativeResize="0"/>
          <p:nvPr/>
        </p:nvPicPr>
        <p:blipFill rotWithShape="1">
          <a:blip r:embed="rId43">
            <a:alphaModFix/>
          </a:blip>
          <a:srcRect b="0" l="0" r="0" t="0"/>
          <a:stretch/>
        </p:blipFill>
        <p:spPr>
          <a:xfrm>
            <a:off x="4594591" y="477516"/>
            <a:ext cx="963966" cy="835009"/>
          </a:xfrm>
          <a:prstGeom prst="rect">
            <a:avLst/>
          </a:prstGeom>
          <a:noFill/>
          <a:ln>
            <a:noFill/>
          </a:ln>
        </p:spPr>
      </p:pic>
      <p:pic>
        <p:nvPicPr>
          <p:cNvPr id="6360" name="Google Shape;6360;p508"/>
          <p:cNvPicPr preferRelativeResize="0"/>
          <p:nvPr/>
        </p:nvPicPr>
        <p:blipFill rotWithShape="1">
          <a:blip r:embed="rId44">
            <a:alphaModFix/>
          </a:blip>
          <a:srcRect b="0" l="0" r="0" t="0"/>
          <a:stretch/>
        </p:blipFill>
        <p:spPr>
          <a:xfrm>
            <a:off x="1388917" y="695270"/>
            <a:ext cx="674364" cy="599807"/>
          </a:xfrm>
          <a:prstGeom prst="rect">
            <a:avLst/>
          </a:prstGeom>
          <a:noFill/>
          <a:ln>
            <a:noFill/>
          </a:ln>
        </p:spPr>
      </p:pic>
      <p:pic>
        <p:nvPicPr>
          <p:cNvPr id="6361" name="Google Shape;6361;p508"/>
          <p:cNvPicPr preferRelativeResize="0"/>
          <p:nvPr/>
        </p:nvPicPr>
        <p:blipFill rotWithShape="1">
          <a:blip r:embed="rId45">
            <a:alphaModFix/>
          </a:blip>
          <a:srcRect b="0" l="0" r="0" t="0"/>
          <a:stretch/>
        </p:blipFill>
        <p:spPr>
          <a:xfrm>
            <a:off x="3626057" y="678085"/>
            <a:ext cx="674183" cy="599275"/>
          </a:xfrm>
          <a:prstGeom prst="rect">
            <a:avLst/>
          </a:prstGeom>
          <a:noFill/>
          <a:ln>
            <a:noFill/>
          </a:ln>
        </p:spPr>
      </p:pic>
      <p:grpSp>
        <p:nvGrpSpPr>
          <p:cNvPr id="6362" name="Google Shape;6362;p508"/>
          <p:cNvGrpSpPr/>
          <p:nvPr/>
        </p:nvGrpSpPr>
        <p:grpSpPr>
          <a:xfrm>
            <a:off x="262621" y="3350159"/>
            <a:ext cx="11929462" cy="385304"/>
            <a:chOff x="254157" y="2567922"/>
            <a:chExt cx="8808581" cy="284504"/>
          </a:xfrm>
        </p:grpSpPr>
        <p:pic>
          <p:nvPicPr>
            <p:cNvPr id="6363" name="Google Shape;6363;p508"/>
            <p:cNvPicPr preferRelativeResize="0"/>
            <p:nvPr/>
          </p:nvPicPr>
          <p:blipFill rotWithShape="1">
            <a:blip r:embed="rId46">
              <a:alphaModFix/>
            </a:blip>
            <a:srcRect b="0" l="0" r="0" t="0"/>
            <a:stretch/>
          </p:blipFill>
          <p:spPr>
            <a:xfrm>
              <a:off x="254157" y="2567922"/>
              <a:ext cx="8791938" cy="284504"/>
            </a:xfrm>
            <a:prstGeom prst="rect">
              <a:avLst/>
            </a:prstGeom>
            <a:noFill/>
            <a:ln>
              <a:noFill/>
            </a:ln>
          </p:spPr>
        </p:pic>
        <p:pic>
          <p:nvPicPr>
            <p:cNvPr id="6364" name="Google Shape;6364;p508"/>
            <p:cNvPicPr preferRelativeResize="0"/>
            <p:nvPr/>
          </p:nvPicPr>
          <p:blipFill rotWithShape="1">
            <a:blip r:embed="rId47">
              <a:alphaModFix/>
            </a:blip>
            <a:srcRect b="0" l="0" r="0" t="0"/>
            <a:stretch/>
          </p:blipFill>
          <p:spPr>
            <a:xfrm>
              <a:off x="8786063" y="2570208"/>
              <a:ext cx="276675" cy="276267"/>
            </a:xfrm>
            <a:prstGeom prst="rect">
              <a:avLst/>
            </a:prstGeom>
            <a:noFill/>
            <a:ln>
              <a:noFill/>
            </a:ln>
          </p:spPr>
        </p:pic>
        <p:sp>
          <p:nvSpPr>
            <p:cNvPr id="6365" name="Google Shape;6365;p508"/>
            <p:cNvSpPr/>
            <p:nvPr/>
          </p:nvSpPr>
          <p:spPr>
            <a:xfrm>
              <a:off x="8852937" y="2644660"/>
              <a:ext cx="112800" cy="1128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sp>
          <p:nvSpPr>
            <p:cNvPr id="6366" name="Google Shape;6366;p508"/>
            <p:cNvSpPr/>
            <p:nvPr/>
          </p:nvSpPr>
          <p:spPr>
            <a:xfrm>
              <a:off x="335067" y="2651014"/>
              <a:ext cx="112800" cy="1128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grpSp>
      <p:grpSp>
        <p:nvGrpSpPr>
          <p:cNvPr id="6367" name="Google Shape;6367;p508"/>
          <p:cNvGrpSpPr/>
          <p:nvPr/>
        </p:nvGrpSpPr>
        <p:grpSpPr>
          <a:xfrm>
            <a:off x="7823373" y="3640324"/>
            <a:ext cx="1461406" cy="2208816"/>
            <a:chOff x="5836932" y="2571866"/>
            <a:chExt cx="1079086" cy="1630965"/>
          </a:xfrm>
        </p:grpSpPr>
        <p:cxnSp>
          <p:nvCxnSpPr>
            <p:cNvPr id="6368" name="Google Shape;6368;p508"/>
            <p:cNvCxnSpPr/>
            <p:nvPr/>
          </p:nvCxnSpPr>
          <p:spPr>
            <a:xfrm rot="10800000">
              <a:off x="6368576" y="2571866"/>
              <a:ext cx="0" cy="314100"/>
            </a:xfrm>
            <a:prstGeom prst="straightConnector1">
              <a:avLst/>
            </a:prstGeom>
            <a:noFill/>
            <a:ln cap="flat" cmpd="sng" w="15875">
              <a:solidFill>
                <a:srgbClr val="9FC150"/>
              </a:solidFill>
              <a:prstDash val="solid"/>
              <a:round/>
              <a:headEnd len="sm" w="sm" type="none"/>
              <a:tailEnd len="sm" w="sm" type="none"/>
            </a:ln>
          </p:spPr>
        </p:cxnSp>
        <p:pic>
          <p:nvPicPr>
            <p:cNvPr id="6369" name="Google Shape;6369;p508"/>
            <p:cNvPicPr preferRelativeResize="0"/>
            <p:nvPr/>
          </p:nvPicPr>
          <p:blipFill rotWithShape="1">
            <a:blip r:embed="rId36">
              <a:alphaModFix/>
            </a:blip>
            <a:srcRect b="0" l="0" r="0" t="0"/>
            <a:stretch/>
          </p:blipFill>
          <p:spPr>
            <a:xfrm>
              <a:off x="6209705" y="2957029"/>
              <a:ext cx="327559" cy="327559"/>
            </a:xfrm>
            <a:prstGeom prst="rect">
              <a:avLst/>
            </a:prstGeom>
            <a:noFill/>
            <a:ln>
              <a:noFill/>
            </a:ln>
          </p:spPr>
        </p:pic>
        <p:pic>
          <p:nvPicPr>
            <p:cNvPr id="6370" name="Google Shape;6370;p508"/>
            <p:cNvPicPr preferRelativeResize="0"/>
            <p:nvPr/>
          </p:nvPicPr>
          <p:blipFill rotWithShape="1">
            <a:blip r:embed="rId48">
              <a:alphaModFix/>
            </a:blip>
            <a:srcRect b="0" l="0" r="0" t="0"/>
            <a:stretch/>
          </p:blipFill>
          <p:spPr>
            <a:xfrm>
              <a:off x="5836932" y="3282255"/>
              <a:ext cx="1079086" cy="920576"/>
            </a:xfrm>
            <a:prstGeom prst="rect">
              <a:avLst/>
            </a:prstGeom>
            <a:noFill/>
            <a:ln>
              <a:noFill/>
            </a:ln>
          </p:spPr>
        </p:pic>
      </p:grpSp>
      <p:sp>
        <p:nvSpPr>
          <p:cNvPr id="6371" name="Google Shape;6371;p5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47" name="Shape 7947"/>
        <p:cNvGrpSpPr/>
        <p:nvPr/>
      </p:nvGrpSpPr>
      <p:grpSpPr>
        <a:xfrm>
          <a:off x="0" y="0"/>
          <a:ext cx="0" cy="0"/>
          <a:chOff x="0" y="0"/>
          <a:chExt cx="0" cy="0"/>
        </a:xfrm>
      </p:grpSpPr>
      <p:sp>
        <p:nvSpPr>
          <p:cNvPr id="7948" name="Google Shape;7948;p571"/>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800">
                <a:latin typeface="Red Hat Display"/>
                <a:ea typeface="Red Hat Display"/>
                <a:cs typeface="Red Hat Display"/>
                <a:sym typeface="Red Hat Display"/>
              </a:rPr>
              <a:t>Quarkus IDC Lab Validation</a:t>
            </a:r>
            <a:endParaRPr sz="2800">
              <a:latin typeface="Red Hat Display"/>
              <a:ea typeface="Red Hat Display"/>
              <a:cs typeface="Red Hat Display"/>
              <a:sym typeface="Red Hat Display"/>
            </a:endParaRPr>
          </a:p>
        </p:txBody>
      </p:sp>
      <p:sp>
        <p:nvSpPr>
          <p:cNvPr id="7949" name="Google Shape;7949;p5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Quarkus Case Studies</a:t>
            </a:r>
            <a:endParaRPr/>
          </a:p>
        </p:txBody>
      </p:sp>
      <p:sp>
        <p:nvSpPr>
          <p:cNvPr id="7950" name="Google Shape;7950;p5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951" name="Google Shape;7951;p571"/>
          <p:cNvPicPr preferRelativeResize="0"/>
          <p:nvPr/>
        </p:nvPicPr>
        <p:blipFill>
          <a:blip r:embed="rId3">
            <a:alphaModFix/>
          </a:blip>
          <a:stretch>
            <a:fillRect/>
          </a:stretch>
        </p:blipFill>
        <p:spPr>
          <a:xfrm>
            <a:off x="1637200" y="1945581"/>
            <a:ext cx="6709950" cy="4282726"/>
          </a:xfrm>
          <a:prstGeom prst="rect">
            <a:avLst/>
          </a:prstGeom>
          <a:noFill/>
          <a:ln cap="flat" cmpd="sng" w="9525">
            <a:solidFill>
              <a:schemeClr val="dk2"/>
            </a:solidFill>
            <a:prstDash val="solid"/>
            <a:round/>
            <a:headEnd len="sm" w="sm" type="none"/>
            <a:tailEnd len="sm" w="sm" type="none"/>
          </a:ln>
          <a:effectLst>
            <a:outerShdw blurRad="57150" rotWithShape="0" algn="bl" dir="1620000" dist="57150">
              <a:srgbClr val="000000">
                <a:alpha val="50000"/>
              </a:srgbClr>
            </a:outerShdw>
          </a:effectLst>
        </p:spPr>
      </p:pic>
      <p:pic>
        <p:nvPicPr>
          <p:cNvPr id="7952" name="Google Shape;7952;p571"/>
          <p:cNvPicPr preferRelativeResize="0"/>
          <p:nvPr/>
        </p:nvPicPr>
        <p:blipFill>
          <a:blip r:embed="rId4">
            <a:alphaModFix/>
          </a:blip>
          <a:stretch>
            <a:fillRect/>
          </a:stretch>
        </p:blipFill>
        <p:spPr>
          <a:xfrm>
            <a:off x="7822372" y="2446150"/>
            <a:ext cx="2830148" cy="3660149"/>
          </a:xfrm>
          <a:prstGeom prst="rect">
            <a:avLst/>
          </a:prstGeom>
          <a:noFill/>
          <a:ln>
            <a:noFill/>
          </a:ln>
          <a:effectLst>
            <a:outerShdw blurRad="57150" rotWithShape="0" algn="bl" dir="1620000" dist="57150">
              <a:srgbClr val="000000">
                <a:alpha val="50000"/>
              </a:srgbClr>
            </a:outerShdw>
          </a:effectLst>
        </p:spPr>
      </p:pic>
      <p:sp>
        <p:nvSpPr>
          <p:cNvPr id="7953" name="Google Shape;7953;p57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lnSpc>
                <a:spcPct val="140000"/>
              </a:lnSpc>
              <a:spcBef>
                <a:spcPts val="0"/>
              </a:spcBef>
              <a:spcAft>
                <a:spcPts val="500"/>
              </a:spcAft>
              <a:buClr>
                <a:schemeClr val="dk1"/>
              </a:buClr>
              <a:buSzPts val="1100"/>
              <a:buFont typeface="Arial"/>
              <a:buNone/>
            </a:pPr>
            <a:r>
              <a:rPr lang="en" u="sng">
                <a:solidFill>
                  <a:schemeClr val="accent1"/>
                </a:solidFill>
                <a:latin typeface="Red Hat Text"/>
                <a:ea typeface="Red Hat Text"/>
                <a:cs typeface="Red Hat Text"/>
                <a:sym typeface="Red Hat Text"/>
                <a:hlinkClick r:id="rId5">
                  <a:extLst>
                    <a:ext uri="{A12FA001-AC4F-418D-AE19-62706E023703}">
                      <ahyp:hlinkClr val="tx"/>
                    </a:ext>
                  </a:extLst>
                </a:hlinkClick>
              </a:rPr>
              <a:t>https://red.ht/idc-quarkus-study</a:t>
            </a:r>
            <a:endParaRPr>
              <a:latin typeface="Red Hat Text"/>
              <a:ea typeface="Red Hat Text"/>
              <a:cs typeface="Red Hat Text"/>
              <a:sym typeface="Red Hat Tex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FF"/>
        </a:solidFill>
      </p:bgPr>
    </p:bg>
    <p:spTree>
      <p:nvGrpSpPr>
        <p:cNvPr id="7957" name="Shape 7957"/>
        <p:cNvGrpSpPr/>
        <p:nvPr/>
      </p:nvGrpSpPr>
      <p:grpSpPr>
        <a:xfrm>
          <a:off x="0" y="0"/>
          <a:ext cx="0" cy="0"/>
          <a:chOff x="0" y="0"/>
          <a:chExt cx="0" cy="0"/>
        </a:xfrm>
      </p:grpSpPr>
      <p:sp>
        <p:nvSpPr>
          <p:cNvPr id="7958" name="Google Shape;7958;p572"/>
          <p:cNvSpPr txBox="1"/>
          <p:nvPr/>
        </p:nvSpPr>
        <p:spPr>
          <a:xfrm>
            <a:off x="654925" y="3530275"/>
            <a:ext cx="4757700" cy="22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EE0000"/>
                </a:solidFill>
                <a:latin typeface="Red Hat Text Medium"/>
                <a:ea typeface="Red Hat Text Medium"/>
                <a:cs typeface="Red Hat Text Medium"/>
                <a:sym typeface="Red Hat Text Medium"/>
              </a:rPr>
              <a:t>Challenge</a:t>
            </a:r>
            <a:endParaRPr sz="1600">
              <a:solidFill>
                <a:srgbClr val="EE0000"/>
              </a:solidFill>
              <a:latin typeface="Red Hat Text Medium"/>
              <a:ea typeface="Red Hat Text Medium"/>
              <a:cs typeface="Red Hat Text Medium"/>
              <a:sym typeface="Red Hat Text Medium"/>
            </a:endParaRPr>
          </a:p>
          <a:p>
            <a:pPr indent="-317500" lvl="0" marL="457200" rtl="0" algn="l">
              <a:lnSpc>
                <a:spcPct val="115000"/>
              </a:lnSpc>
              <a:spcBef>
                <a:spcPts val="1100"/>
              </a:spcBef>
              <a:spcAft>
                <a:spcPts val="0"/>
              </a:spcAft>
              <a:buSzPts val="1600"/>
              <a:buFont typeface="Red Hat Text"/>
              <a:buChar char="●"/>
            </a:pPr>
            <a:r>
              <a:rPr lang="en" sz="1600">
                <a:latin typeface="Red Hat Text"/>
                <a:ea typeface="Red Hat Text"/>
                <a:cs typeface="Red Hat Text"/>
                <a:sym typeface="Red Hat Text"/>
              </a:rPr>
              <a:t>Aggressive plan to move to microservices and the cloud</a:t>
            </a:r>
            <a:endParaRPr sz="1600">
              <a:latin typeface="Red Hat Text"/>
              <a:ea typeface="Red Hat Text"/>
              <a:cs typeface="Red Hat Text"/>
              <a:sym typeface="Red Hat Text"/>
            </a:endParaRPr>
          </a:p>
          <a:p>
            <a:pPr indent="-317500" lvl="0" marL="457200" rtl="0" algn="l">
              <a:lnSpc>
                <a:spcPct val="115000"/>
              </a:lnSpc>
              <a:spcBef>
                <a:spcPts val="1100"/>
              </a:spcBef>
              <a:spcAft>
                <a:spcPts val="0"/>
              </a:spcAft>
              <a:buSzPts val="1600"/>
              <a:buFont typeface="Red Hat Text"/>
              <a:buChar char="●"/>
            </a:pPr>
            <a:r>
              <a:rPr lang="en" sz="1600">
                <a:latin typeface="Red Hat Text"/>
                <a:ea typeface="Red Hat Text"/>
                <a:cs typeface="Red Hat Text"/>
                <a:sym typeface="Red Hat Text"/>
              </a:rPr>
              <a:t>Had primarily Java developers, but evaluating Node.js due to lower resource costs &amp; greater application density</a:t>
            </a:r>
            <a:endParaRPr sz="1600">
              <a:latin typeface="Red Hat Text"/>
              <a:ea typeface="Red Hat Text"/>
              <a:cs typeface="Red Hat Text"/>
              <a:sym typeface="Red Hat Text"/>
            </a:endParaRPr>
          </a:p>
          <a:p>
            <a:pPr indent="-317500" lvl="0" marL="457200" rtl="0" algn="l">
              <a:lnSpc>
                <a:spcPct val="115000"/>
              </a:lnSpc>
              <a:spcBef>
                <a:spcPts val="1100"/>
              </a:spcBef>
              <a:spcAft>
                <a:spcPts val="1100"/>
              </a:spcAft>
              <a:buSzPts val="1600"/>
              <a:buFont typeface="Red Hat Text"/>
              <a:buChar char="●"/>
            </a:pPr>
            <a:r>
              <a:rPr lang="en" sz="1600">
                <a:latin typeface="Red Hat Text"/>
                <a:ea typeface="Red Hat Text"/>
                <a:cs typeface="Red Hat Text"/>
                <a:sym typeface="Red Hat Text"/>
              </a:rPr>
              <a:t>Wanted to avoid delays due to retraining Java developers on Node.js</a:t>
            </a:r>
            <a:endParaRPr sz="1600">
              <a:latin typeface="Red Hat Text"/>
              <a:ea typeface="Red Hat Text"/>
              <a:cs typeface="Red Hat Text"/>
              <a:sym typeface="Red Hat Text"/>
            </a:endParaRPr>
          </a:p>
        </p:txBody>
      </p:sp>
      <p:sp>
        <p:nvSpPr>
          <p:cNvPr id="7959" name="Google Shape;7959;p572"/>
          <p:cNvSpPr txBox="1"/>
          <p:nvPr/>
        </p:nvSpPr>
        <p:spPr>
          <a:xfrm>
            <a:off x="7374913" y="2152025"/>
            <a:ext cx="3015900" cy="6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900">
                <a:solidFill>
                  <a:srgbClr val="3F9C35"/>
                </a:solidFill>
                <a:latin typeface="Overpass"/>
                <a:ea typeface="Overpass"/>
                <a:cs typeface="Overpass"/>
                <a:sym typeface="Overpass"/>
              </a:rPr>
              <a:t>50-60%</a:t>
            </a:r>
            <a:endParaRPr b="1" sz="5900">
              <a:solidFill>
                <a:srgbClr val="3F9C35"/>
              </a:solidFill>
              <a:latin typeface="Overpass"/>
              <a:ea typeface="Overpass"/>
              <a:cs typeface="Overpass"/>
              <a:sym typeface="Overpass"/>
            </a:endParaRPr>
          </a:p>
        </p:txBody>
      </p:sp>
      <p:sp>
        <p:nvSpPr>
          <p:cNvPr id="7960" name="Google Shape;7960;p572"/>
          <p:cNvSpPr txBox="1"/>
          <p:nvPr/>
        </p:nvSpPr>
        <p:spPr>
          <a:xfrm>
            <a:off x="7596463" y="2808700"/>
            <a:ext cx="2572800" cy="8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latin typeface="Red Hat Text Medium"/>
                <a:ea typeface="Red Hat Text Medium"/>
                <a:cs typeface="Red Hat Text Medium"/>
                <a:sym typeface="Red Hat Text Medium"/>
              </a:rPr>
              <a:t>Reduction in</a:t>
            </a:r>
            <a:br>
              <a:rPr i="1" lang="en" sz="2000">
                <a:latin typeface="Red Hat Text Medium"/>
                <a:ea typeface="Red Hat Text Medium"/>
                <a:cs typeface="Red Hat Text Medium"/>
                <a:sym typeface="Red Hat Text Medium"/>
              </a:rPr>
            </a:br>
            <a:r>
              <a:rPr i="1" lang="en" sz="2000">
                <a:latin typeface="Red Hat Text Medium"/>
                <a:ea typeface="Red Hat Text Medium"/>
                <a:cs typeface="Red Hat Text Medium"/>
                <a:sym typeface="Red Hat Text Medium"/>
              </a:rPr>
              <a:t>resource demands</a:t>
            </a:r>
            <a:endParaRPr baseline="30000" i="1" sz="2000">
              <a:latin typeface="Red Hat Text Medium"/>
              <a:ea typeface="Red Hat Text Medium"/>
              <a:cs typeface="Red Hat Text Medium"/>
              <a:sym typeface="Red Hat Text Medium"/>
            </a:endParaRPr>
          </a:p>
        </p:txBody>
      </p:sp>
      <p:pic>
        <p:nvPicPr>
          <p:cNvPr id="7961" name="Google Shape;7961;p572"/>
          <p:cNvPicPr preferRelativeResize="0"/>
          <p:nvPr/>
        </p:nvPicPr>
        <p:blipFill>
          <a:blip r:embed="rId3">
            <a:alphaModFix/>
          </a:blip>
          <a:stretch>
            <a:fillRect/>
          </a:stretch>
        </p:blipFill>
        <p:spPr>
          <a:xfrm>
            <a:off x="1525675" y="2280788"/>
            <a:ext cx="3015900" cy="748326"/>
          </a:xfrm>
          <a:prstGeom prst="rect">
            <a:avLst/>
          </a:prstGeom>
          <a:noFill/>
          <a:ln>
            <a:noFill/>
          </a:ln>
        </p:spPr>
      </p:pic>
      <p:sp>
        <p:nvSpPr>
          <p:cNvPr id="7962" name="Google Shape;7962;p572"/>
          <p:cNvSpPr txBox="1"/>
          <p:nvPr/>
        </p:nvSpPr>
        <p:spPr>
          <a:xfrm>
            <a:off x="5936125" y="3530275"/>
            <a:ext cx="5893500" cy="253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EE0000"/>
                </a:solidFill>
                <a:latin typeface="Red Hat Text Medium"/>
                <a:ea typeface="Red Hat Text Medium"/>
                <a:cs typeface="Red Hat Text Medium"/>
                <a:sym typeface="Red Hat Text Medium"/>
              </a:rPr>
              <a:t>Solution: Red Hat Quarkus</a:t>
            </a:r>
            <a:endParaRPr sz="1600">
              <a:solidFill>
                <a:srgbClr val="EE0000"/>
              </a:solidFill>
              <a:latin typeface="Red Hat Text Medium"/>
              <a:ea typeface="Red Hat Text Medium"/>
              <a:cs typeface="Red Hat Text Medium"/>
              <a:sym typeface="Red Hat Text Medium"/>
            </a:endParaRPr>
          </a:p>
          <a:p>
            <a:pPr indent="-317500" lvl="0" marL="457200" rtl="0" algn="l">
              <a:lnSpc>
                <a:spcPct val="115000"/>
              </a:lnSpc>
              <a:spcBef>
                <a:spcPts val="1100"/>
              </a:spcBef>
              <a:spcAft>
                <a:spcPts val="0"/>
              </a:spcAft>
              <a:buSzPts val="1600"/>
              <a:buFont typeface="Overpass Light"/>
              <a:buChar char="●"/>
            </a:pPr>
            <a:r>
              <a:rPr lang="en" sz="1600">
                <a:latin typeface="Red Hat Text"/>
                <a:ea typeface="Red Hat Text"/>
                <a:cs typeface="Red Hat Text"/>
                <a:sym typeface="Red Hat Text"/>
              </a:rPr>
              <a:t>Quarkus resulted in </a:t>
            </a:r>
            <a:r>
              <a:rPr lang="en" sz="1600">
                <a:latin typeface="Red Hat Text Medium"/>
                <a:ea typeface="Red Hat Text Medium"/>
                <a:cs typeface="Red Hat Text Medium"/>
                <a:sym typeface="Red Hat Text Medium"/>
              </a:rPr>
              <a:t>&gt; 50% reduction in resource demands</a:t>
            </a:r>
            <a:r>
              <a:rPr lang="en" sz="1600">
                <a:latin typeface="Red Hat Text"/>
                <a:ea typeface="Red Hat Text"/>
                <a:cs typeface="Red Hat Text"/>
                <a:sym typeface="Red Hat Text"/>
              </a:rPr>
              <a:t> for Java microservices</a:t>
            </a:r>
            <a:endParaRPr sz="1600">
              <a:latin typeface="Red Hat Text"/>
              <a:ea typeface="Red Hat Text"/>
              <a:cs typeface="Red Hat Text"/>
              <a:sym typeface="Red Hat Text"/>
            </a:endParaRPr>
          </a:p>
          <a:p>
            <a:pPr indent="-317500" lvl="0" marL="457200" rtl="0" algn="l">
              <a:lnSpc>
                <a:spcPct val="115000"/>
              </a:lnSpc>
              <a:spcBef>
                <a:spcPts val="1100"/>
              </a:spcBef>
              <a:spcAft>
                <a:spcPts val="0"/>
              </a:spcAft>
              <a:buSzPts val="1600"/>
              <a:buFont typeface="Overpass Light"/>
              <a:buChar char="●"/>
            </a:pPr>
            <a:r>
              <a:rPr lang="en" sz="1600">
                <a:latin typeface="Red Hat Text Medium"/>
                <a:ea typeface="Red Hat Text Medium"/>
                <a:cs typeface="Red Hat Text Medium"/>
                <a:sym typeface="Red Hat Text Medium"/>
              </a:rPr>
              <a:t>Avoided costly developer retraining</a:t>
            </a:r>
            <a:r>
              <a:rPr lang="en" sz="1600">
                <a:latin typeface="Red Hat Text"/>
                <a:ea typeface="Red Hat Text"/>
                <a:cs typeface="Red Hat Text"/>
                <a:sym typeface="Red Hat Text"/>
              </a:rPr>
              <a:t> from Java to Node.js</a:t>
            </a:r>
            <a:endParaRPr sz="1600">
              <a:latin typeface="Red Hat Text"/>
              <a:ea typeface="Red Hat Text"/>
              <a:cs typeface="Red Hat Text"/>
              <a:sym typeface="Red Hat Text"/>
            </a:endParaRPr>
          </a:p>
          <a:p>
            <a:pPr indent="-317500" lvl="0" marL="457200" rtl="0" algn="l">
              <a:lnSpc>
                <a:spcPct val="115000"/>
              </a:lnSpc>
              <a:spcBef>
                <a:spcPts val="1100"/>
              </a:spcBef>
              <a:spcAft>
                <a:spcPts val="1100"/>
              </a:spcAft>
              <a:buSzPts val="1600"/>
              <a:buFont typeface="Overpass Light"/>
              <a:buChar char="●"/>
            </a:pPr>
            <a:r>
              <a:rPr lang="en" sz="1600">
                <a:latin typeface="Red Hat Text"/>
                <a:ea typeface="Red Hat Text"/>
                <a:cs typeface="Red Hat Text"/>
                <a:sym typeface="Red Hat Text"/>
              </a:rPr>
              <a:t>Quarkus’ </a:t>
            </a:r>
            <a:r>
              <a:rPr lang="en" sz="1600">
                <a:latin typeface="Red Hat Text Medium"/>
                <a:ea typeface="Red Hat Text Medium"/>
                <a:cs typeface="Red Hat Text Medium"/>
                <a:sym typeface="Red Hat Text Medium"/>
              </a:rPr>
              <a:t>hot-reload made developer flow faster</a:t>
            </a:r>
            <a:r>
              <a:rPr lang="en" sz="1600">
                <a:latin typeface="Red Hat Text"/>
                <a:ea typeface="Red Hat Text"/>
                <a:cs typeface="Red Hat Text"/>
                <a:sym typeface="Red Hat Text"/>
              </a:rPr>
              <a:t> = 20 microservices built in weeks</a:t>
            </a:r>
            <a:endParaRPr sz="1600">
              <a:latin typeface="Red Hat Text"/>
              <a:ea typeface="Red Hat Text"/>
              <a:cs typeface="Red Hat Text"/>
              <a:sym typeface="Red Hat Text"/>
            </a:endParaRPr>
          </a:p>
        </p:txBody>
      </p:sp>
      <p:sp>
        <p:nvSpPr>
          <p:cNvPr id="7963" name="Google Shape;7963;p572"/>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Vodafone replaces Spring Boot with Quarkus</a:t>
            </a:r>
            <a:endParaRPr>
              <a:solidFill>
                <a:schemeClr val="dk1"/>
              </a:solidFill>
              <a:latin typeface="Red Hat Display"/>
              <a:ea typeface="Red Hat Display"/>
              <a:cs typeface="Red Hat Display"/>
              <a:sym typeface="Red Hat Display"/>
            </a:endParaRPr>
          </a:p>
        </p:txBody>
      </p:sp>
      <p:sp>
        <p:nvSpPr>
          <p:cNvPr id="7964" name="Google Shape;7964;p5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Quarkus Case Studies</a:t>
            </a:r>
            <a:endParaRPr/>
          </a:p>
        </p:txBody>
      </p:sp>
      <p:sp>
        <p:nvSpPr>
          <p:cNvPr id="7965" name="Google Shape;7965;p5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966" name="Google Shape;7966;p57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accent1"/>
                </a:solidFill>
                <a:latin typeface="Red Hat Text"/>
                <a:ea typeface="Red Hat Text"/>
                <a:cs typeface="Red Hat Text"/>
                <a:sym typeface="Red Hat Text"/>
                <a:hlinkClick r:id="rId4">
                  <a:extLst>
                    <a:ext uri="{A12FA001-AC4F-418D-AE19-62706E023703}">
                      <ahyp:hlinkClr val="tx"/>
                    </a:ext>
                  </a:extLst>
                </a:hlinkClick>
              </a:rPr>
              <a:t>https://www.informationweek.com/devops/programming-languages/why-vodafone-greece-devs-migrated-to-red-hats-quarkus/a/d-id/1337956</a:t>
            </a:r>
            <a:endParaRPr>
              <a:latin typeface="Red Hat Text"/>
              <a:ea typeface="Red Hat Text"/>
              <a:cs typeface="Red Hat Text"/>
              <a:sym typeface="Red Hat Text"/>
            </a:endParaRPr>
          </a:p>
          <a:p>
            <a:pPr indent="0" lvl="0" marL="0" rtl="0" algn="l">
              <a:lnSpc>
                <a:spcPct val="115000"/>
              </a:lnSpc>
              <a:spcBef>
                <a:spcPts val="500"/>
              </a:spcBef>
              <a:spcAft>
                <a:spcPts val="500"/>
              </a:spcAft>
              <a:buClr>
                <a:schemeClr val="dk1"/>
              </a:buClr>
              <a:buSzPts val="1100"/>
              <a:buFont typeface="Arial"/>
              <a:buNone/>
            </a:pPr>
            <a:r>
              <a:rPr lang="en" u="sng">
                <a:solidFill>
                  <a:schemeClr val="accent1"/>
                </a:solidFill>
                <a:latin typeface="Red Hat Text"/>
                <a:ea typeface="Red Hat Text"/>
                <a:cs typeface="Red Hat Text"/>
                <a:sym typeface="Red Hat Text"/>
                <a:hlinkClick r:id="rId5">
                  <a:extLst>
                    <a:ext uri="{A12FA001-AC4F-418D-AE19-62706E023703}">
                      <ahyp:hlinkClr val="tx"/>
                    </a:ext>
                  </a:extLst>
                </a:hlinkClick>
              </a:rPr>
              <a:t>https://quarkus.io/blog/vodafone-greece-replaces-spring-boot</a:t>
            </a:r>
            <a:endParaRPr>
              <a:latin typeface="Red Hat Text"/>
              <a:ea typeface="Red Hat Text"/>
              <a:cs typeface="Red Hat Text"/>
              <a:sym typeface="Red Hat Tex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70" name="Shape 7970"/>
        <p:cNvGrpSpPr/>
        <p:nvPr/>
      </p:nvGrpSpPr>
      <p:grpSpPr>
        <a:xfrm>
          <a:off x="0" y="0"/>
          <a:ext cx="0" cy="0"/>
          <a:chOff x="0" y="0"/>
          <a:chExt cx="0" cy="0"/>
        </a:xfrm>
      </p:grpSpPr>
      <p:sp>
        <p:nvSpPr>
          <p:cNvPr id="7971" name="Google Shape;7971;p573"/>
          <p:cNvSpPr txBox="1"/>
          <p:nvPr/>
        </p:nvSpPr>
        <p:spPr>
          <a:xfrm>
            <a:off x="4302000" y="6270833"/>
            <a:ext cx="3588000" cy="418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FFFFFF"/>
                </a:solidFill>
                <a:latin typeface="Open Sans Light"/>
                <a:ea typeface="Open Sans Light"/>
                <a:cs typeface="Open Sans Light"/>
                <a:sym typeface="Open Sans Light"/>
              </a:rPr>
              <a:t>Boot + First Response Time (in seconds)</a:t>
            </a:r>
            <a:endParaRPr sz="1100">
              <a:solidFill>
                <a:srgbClr val="FFFFFF"/>
              </a:solidFill>
              <a:latin typeface="Open Sans Light"/>
              <a:ea typeface="Open Sans Light"/>
              <a:cs typeface="Open Sans Light"/>
              <a:sym typeface="Open Sans Light"/>
            </a:endParaRPr>
          </a:p>
        </p:txBody>
      </p:sp>
      <p:sp>
        <p:nvSpPr>
          <p:cNvPr id="7972" name="Google Shape;7972;p5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EE0000"/>
                </a:solidFill>
              </a:rPr>
              <a:t>Quarkus Case Studies</a:t>
            </a:r>
            <a:endParaRPr>
              <a:solidFill>
                <a:srgbClr val="EE0000"/>
              </a:solidFill>
            </a:endParaRPr>
          </a:p>
        </p:txBody>
      </p:sp>
      <p:sp>
        <p:nvSpPr>
          <p:cNvPr id="7973" name="Google Shape;7973;p5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974" name="Google Shape;7974;p573"/>
          <p:cNvPicPr preferRelativeResize="0"/>
          <p:nvPr/>
        </p:nvPicPr>
        <p:blipFill>
          <a:blip r:embed="rId3">
            <a:alphaModFix/>
          </a:blip>
          <a:stretch>
            <a:fillRect/>
          </a:stretch>
        </p:blipFill>
        <p:spPr>
          <a:xfrm>
            <a:off x="441886" y="2362273"/>
            <a:ext cx="11308228" cy="2133450"/>
          </a:xfrm>
          <a:prstGeom prst="rect">
            <a:avLst/>
          </a:prstGeom>
          <a:noFill/>
          <a:ln>
            <a:noFill/>
          </a:ln>
        </p:spPr>
      </p:pic>
      <p:sp>
        <p:nvSpPr>
          <p:cNvPr id="7975" name="Google Shape;7975;p573"/>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Quarkus Industry Validation</a:t>
            </a:r>
            <a:endParaRPr>
              <a:latin typeface="Red Hat Display"/>
              <a:ea typeface="Red Hat Display"/>
              <a:cs typeface="Red Hat Display"/>
              <a:sym typeface="Red Hat Display"/>
            </a:endParaRPr>
          </a:p>
        </p:txBody>
      </p:sp>
      <p:sp>
        <p:nvSpPr>
          <p:cNvPr id="7976" name="Google Shape;7976;p57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u="sng">
                <a:solidFill>
                  <a:schemeClr val="hlink"/>
                </a:solidFill>
                <a:hlinkClick r:id="rId4"/>
              </a:rPr>
              <a:t>https://www.logicmonitor.com/blog/quarkus-vs-spring</a:t>
            </a:r>
            <a:endParaRPr/>
          </a:p>
          <a:p>
            <a:pPr indent="0" lvl="0" marL="0" rtl="0" algn="l">
              <a:spcBef>
                <a:spcPts val="0"/>
              </a:spcBef>
              <a:spcAft>
                <a:spcPts val="0"/>
              </a:spcAft>
              <a:buNone/>
            </a:pPr>
            <a:r>
              <a:rPr lang="en" u="sng">
                <a:solidFill>
                  <a:schemeClr val="hlink"/>
                </a:solidFill>
                <a:hlinkClick r:id="rId5"/>
              </a:rPr>
              <a:t>https://www.logicmonitor.com/blog/how-we-use-quarkus-with-kafka-in-our-multi-tenant-saas-architecture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80" name="Shape 7980"/>
        <p:cNvGrpSpPr/>
        <p:nvPr/>
      </p:nvGrpSpPr>
      <p:grpSpPr>
        <a:xfrm>
          <a:off x="0" y="0"/>
          <a:ext cx="0" cy="0"/>
          <a:chOff x="0" y="0"/>
          <a:chExt cx="0" cy="0"/>
        </a:xfrm>
      </p:grpSpPr>
      <p:sp>
        <p:nvSpPr>
          <p:cNvPr id="7981" name="Google Shape;7981;p574"/>
          <p:cNvSpPr txBox="1"/>
          <p:nvPr>
            <p:ph type="title"/>
          </p:nvPr>
        </p:nvSpPr>
        <p:spPr>
          <a:xfrm>
            <a:off x="885050" y="1100350"/>
            <a:ext cx="10422000" cy="5532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a:latin typeface="Red Hat Display"/>
                <a:ea typeface="Red Hat Display"/>
                <a:cs typeface="Red Hat Display"/>
                <a:sym typeface="Red Hat Display"/>
              </a:rPr>
              <a:t>Efficient Java in the Cloud with Quarkus</a:t>
            </a:r>
            <a:endParaRPr sz="1900">
              <a:solidFill>
                <a:srgbClr val="EE0000"/>
              </a:solidFill>
              <a:latin typeface="Red Hat Display"/>
              <a:ea typeface="Red Hat Display"/>
              <a:cs typeface="Red Hat Display"/>
              <a:sym typeface="Red Hat Display"/>
            </a:endParaRPr>
          </a:p>
        </p:txBody>
      </p:sp>
      <p:sp>
        <p:nvSpPr>
          <p:cNvPr id="7982" name="Google Shape;7982;p5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Quarkus Case Studies</a:t>
            </a:r>
            <a:endParaRPr/>
          </a:p>
        </p:txBody>
      </p:sp>
      <p:sp>
        <p:nvSpPr>
          <p:cNvPr id="7983" name="Google Shape;7983;p5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984" name="Google Shape;7984;p574"/>
          <p:cNvPicPr preferRelativeResize="0"/>
          <p:nvPr/>
        </p:nvPicPr>
        <p:blipFill>
          <a:blip r:embed="rId3">
            <a:alphaModFix/>
          </a:blip>
          <a:stretch>
            <a:fillRect/>
          </a:stretch>
        </p:blipFill>
        <p:spPr>
          <a:xfrm>
            <a:off x="152400" y="2065900"/>
            <a:ext cx="6077667" cy="1849725"/>
          </a:xfrm>
          <a:prstGeom prst="rect">
            <a:avLst/>
          </a:prstGeom>
          <a:noFill/>
          <a:ln>
            <a:noFill/>
          </a:ln>
        </p:spPr>
      </p:pic>
      <p:pic>
        <p:nvPicPr>
          <p:cNvPr id="7985" name="Google Shape;7985;p574"/>
          <p:cNvPicPr preferRelativeResize="0"/>
          <p:nvPr/>
        </p:nvPicPr>
        <p:blipFill>
          <a:blip r:embed="rId4">
            <a:alphaModFix/>
          </a:blip>
          <a:stretch>
            <a:fillRect/>
          </a:stretch>
        </p:blipFill>
        <p:spPr>
          <a:xfrm>
            <a:off x="2402750" y="3997675"/>
            <a:ext cx="7386490" cy="2253925"/>
          </a:xfrm>
          <a:prstGeom prst="rect">
            <a:avLst/>
          </a:prstGeom>
          <a:noFill/>
          <a:ln>
            <a:noFill/>
          </a:ln>
        </p:spPr>
      </p:pic>
      <p:pic>
        <p:nvPicPr>
          <p:cNvPr id="7986" name="Google Shape;7986;p574"/>
          <p:cNvPicPr preferRelativeResize="0"/>
          <p:nvPr/>
        </p:nvPicPr>
        <p:blipFill>
          <a:blip r:embed="rId5">
            <a:alphaModFix/>
          </a:blip>
          <a:stretch>
            <a:fillRect/>
          </a:stretch>
        </p:blipFill>
        <p:spPr>
          <a:xfrm>
            <a:off x="6465200" y="2065900"/>
            <a:ext cx="4778450" cy="1849725"/>
          </a:xfrm>
          <a:prstGeom prst="rect">
            <a:avLst/>
          </a:prstGeom>
          <a:noFill/>
          <a:ln>
            <a:noFill/>
          </a:ln>
        </p:spPr>
      </p:pic>
      <p:sp>
        <p:nvSpPr>
          <p:cNvPr id="7987" name="Google Shape;7987;p57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u="sng">
                <a:solidFill>
                  <a:schemeClr val="hlink"/>
                </a:solidFill>
                <a:hlinkClick r:id="rId6"/>
              </a:rPr>
              <a:t>https://horizons.carrefour.com/efficient-java-in-the-cloud-with-quarkus</a:t>
            </a:r>
            <a:endParaRPr/>
          </a:p>
        </p:txBody>
      </p:sp>
      <p:sp>
        <p:nvSpPr>
          <p:cNvPr id="7988" name="Google Shape;7988;p574"/>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Comparison vs Spring Boot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5" name="Shape 6375"/>
        <p:cNvGrpSpPr/>
        <p:nvPr/>
      </p:nvGrpSpPr>
      <p:grpSpPr>
        <a:xfrm>
          <a:off x="0" y="0"/>
          <a:ext cx="0" cy="0"/>
          <a:chOff x="0" y="0"/>
          <a:chExt cx="0" cy="0"/>
        </a:xfrm>
      </p:grpSpPr>
      <p:sp>
        <p:nvSpPr>
          <p:cNvPr id="6376" name="Google Shape;6376;p509"/>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77" name="Google Shape;6377;p509"/>
          <p:cNvSpPr txBox="1"/>
          <p:nvPr/>
        </p:nvSpPr>
        <p:spPr>
          <a:xfrm>
            <a:off x="1073700" y="368825"/>
            <a:ext cx="116019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000000"/>
                </a:solidFill>
                <a:latin typeface="Red Hat Text"/>
                <a:ea typeface="Red Hat Text"/>
                <a:cs typeface="Red Hat Text"/>
                <a:sym typeface="Red Hat Text"/>
              </a:rPr>
              <a:t>Is Java Still relevant?</a:t>
            </a:r>
            <a:endParaRPr sz="3200">
              <a:solidFill>
                <a:srgbClr val="000000"/>
              </a:solidFill>
              <a:latin typeface="Red Hat Text"/>
              <a:ea typeface="Red Hat Text"/>
              <a:cs typeface="Red Hat Text"/>
              <a:sym typeface="Red Hat Text"/>
            </a:endParaRPr>
          </a:p>
        </p:txBody>
      </p:sp>
      <p:pic>
        <p:nvPicPr>
          <p:cNvPr id="6378" name="Google Shape;6378;p509"/>
          <p:cNvPicPr preferRelativeResize="0"/>
          <p:nvPr/>
        </p:nvPicPr>
        <p:blipFill rotWithShape="1">
          <a:blip r:embed="rId3">
            <a:alphaModFix/>
          </a:blip>
          <a:srcRect b="9395" l="0" r="0" t="0"/>
          <a:stretch/>
        </p:blipFill>
        <p:spPr>
          <a:xfrm>
            <a:off x="4703080" y="1746181"/>
            <a:ext cx="7110657" cy="3189385"/>
          </a:xfrm>
          <a:prstGeom prst="rect">
            <a:avLst/>
          </a:prstGeom>
          <a:noFill/>
          <a:ln>
            <a:noFill/>
          </a:ln>
        </p:spPr>
      </p:pic>
      <p:sp>
        <p:nvSpPr>
          <p:cNvPr id="6379" name="Google Shape;6379;p509"/>
          <p:cNvSpPr txBox="1"/>
          <p:nvPr/>
        </p:nvSpPr>
        <p:spPr>
          <a:xfrm>
            <a:off x="4703080" y="4935566"/>
            <a:ext cx="69075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800">
                <a:latin typeface="Red Hat Text"/>
                <a:ea typeface="Red Hat Text"/>
                <a:cs typeface="Red Hat Text"/>
                <a:sym typeface="Red Hat Text"/>
              </a:rPr>
              <a:t>n=2,500 | Source: IDC PaasView and the Developer 2019</a:t>
            </a:r>
            <a:endParaRPr baseline="30000" sz="1800">
              <a:latin typeface="Red Hat Text"/>
              <a:ea typeface="Red Hat Text"/>
              <a:cs typeface="Red Hat Text"/>
              <a:sym typeface="Red Hat Text"/>
            </a:endParaRPr>
          </a:p>
        </p:txBody>
      </p:sp>
      <p:sp>
        <p:nvSpPr>
          <p:cNvPr id="6380" name="Google Shape;6380;p509"/>
          <p:cNvSpPr txBox="1"/>
          <p:nvPr/>
        </p:nvSpPr>
        <p:spPr>
          <a:xfrm>
            <a:off x="311700" y="1716007"/>
            <a:ext cx="4084800" cy="21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2950">
                <a:solidFill>
                  <a:srgbClr val="000000"/>
                </a:solidFill>
                <a:latin typeface="Red Hat Text"/>
                <a:ea typeface="Red Hat Text"/>
                <a:cs typeface="Red Hat Text"/>
                <a:sym typeface="Red Hat Text"/>
              </a:rPr>
              <a:t>“As noted by IDC research, Java remains the most popular language used by developers worldwide: 9.3 million of the 13.5 million professional developers worldwide are “heavy to moderate” users of Java in comparison to 8.1 million for C/C++ and 7.9 million for JavaScript in 2020”</a:t>
            </a:r>
            <a:endParaRPr baseline="30000" sz="3000">
              <a:latin typeface="Red Hat Text"/>
              <a:ea typeface="Red Hat Text"/>
              <a:cs typeface="Red Hat Text"/>
              <a:sym typeface="Red Hat Text"/>
            </a:endParaRPr>
          </a:p>
        </p:txBody>
      </p:sp>
      <p:sp>
        <p:nvSpPr>
          <p:cNvPr id="6381" name="Google Shape;6381;p509"/>
          <p:cNvSpPr txBox="1"/>
          <p:nvPr/>
        </p:nvSpPr>
        <p:spPr>
          <a:xfrm>
            <a:off x="4703080" y="1166357"/>
            <a:ext cx="71106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25000" lang="en" sz="1700">
                <a:latin typeface="Red Hat Text"/>
                <a:ea typeface="Red Hat Text"/>
                <a:cs typeface="Red Hat Text"/>
                <a:sym typeface="Red Hat Text"/>
              </a:rPr>
              <a:t>Figure 1 below illustrates how more than two thirds of the world’s developers are “heavy to moderate” users of Java.</a:t>
            </a:r>
            <a:endParaRPr baseline="-25000" sz="1700">
              <a:latin typeface="Red Hat Text"/>
              <a:ea typeface="Red Hat Text"/>
              <a:cs typeface="Red Hat Text"/>
              <a:sym typeface="Red Hat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85" name="Shape 6385"/>
        <p:cNvGrpSpPr/>
        <p:nvPr/>
      </p:nvGrpSpPr>
      <p:grpSpPr>
        <a:xfrm>
          <a:off x="0" y="0"/>
          <a:ext cx="0" cy="0"/>
          <a:chOff x="0" y="0"/>
          <a:chExt cx="0" cy="0"/>
        </a:xfrm>
      </p:grpSpPr>
      <p:sp>
        <p:nvSpPr>
          <p:cNvPr id="6386" name="Google Shape;6386;p510"/>
          <p:cNvSpPr txBox="1"/>
          <p:nvPr/>
        </p:nvSpPr>
        <p:spPr>
          <a:xfrm>
            <a:off x="1193800" y="1970800"/>
            <a:ext cx="10210800" cy="3902700"/>
          </a:xfrm>
          <a:prstGeom prst="rect">
            <a:avLst/>
          </a:prstGeom>
          <a:noFill/>
          <a:ln>
            <a:noFill/>
          </a:ln>
        </p:spPr>
        <p:txBody>
          <a:bodyPr anchorCtr="0" anchor="t" bIns="121900" lIns="121900" spcFirstLastPara="1" rIns="121900" wrap="square" tIns="121900">
            <a:noAutofit/>
          </a:bodyPr>
          <a:lstStyle/>
          <a:p>
            <a:pPr indent="-457200" lvl="0" marL="457200" rtl="0" algn="l">
              <a:spcBef>
                <a:spcPts val="0"/>
              </a:spcBef>
              <a:spcAft>
                <a:spcPts val="0"/>
              </a:spcAft>
              <a:buNone/>
            </a:pPr>
            <a:r>
              <a:rPr lang="en" sz="2400">
                <a:latin typeface="Courier New"/>
                <a:ea typeface="Courier New"/>
                <a:cs typeface="Courier New"/>
                <a:sym typeface="Courier New"/>
              </a:rPr>
              <a:t>    </a:t>
            </a:r>
            <a:r>
              <a:rPr b="1" lang="en" sz="2400">
                <a:latin typeface="Courier New"/>
                <a:ea typeface="Courier New"/>
                <a:cs typeface="Courier New"/>
                <a:sym typeface="Courier New"/>
              </a:rPr>
              <a:t>$18,000</a:t>
            </a:r>
            <a:r>
              <a:rPr lang="en" sz="2400">
                <a:latin typeface="Courier New"/>
                <a:ea typeface="Courier New"/>
                <a:cs typeface="Courier New"/>
                <a:sym typeface="Courier New"/>
              </a:rPr>
              <a:t> </a:t>
            </a:r>
            <a:r>
              <a:rPr lang="en" sz="2400">
                <a:latin typeface="Red Hat Text"/>
                <a:ea typeface="Red Hat Text"/>
                <a:cs typeface="Red Hat Text"/>
                <a:sym typeface="Red Hat Text"/>
              </a:rPr>
              <a:t>Sun Sparc App Server Box (4 CPUs, 2GB of RAM)</a:t>
            </a:r>
            <a:endParaRPr sz="2400">
              <a:latin typeface="Red Hat Text"/>
              <a:ea typeface="Red Hat Text"/>
              <a:cs typeface="Red Hat Text"/>
              <a:sym typeface="Red Hat Text"/>
            </a:endParaRPr>
          </a:p>
          <a:p>
            <a:pPr indent="-457200" lvl="0" marL="457200" rtl="0" algn="l">
              <a:spcBef>
                <a:spcPts val="600"/>
              </a:spcBef>
              <a:spcAft>
                <a:spcPts val="0"/>
              </a:spcAft>
              <a:buNone/>
            </a:pPr>
            <a:r>
              <a:rPr lang="en" sz="2400">
                <a:latin typeface="Courier New"/>
                <a:ea typeface="Courier New"/>
                <a:cs typeface="Courier New"/>
                <a:sym typeface="Courier New"/>
              </a:rPr>
              <a:t>+   </a:t>
            </a:r>
            <a:r>
              <a:rPr b="1" lang="en" sz="2400">
                <a:latin typeface="Courier New"/>
                <a:ea typeface="Courier New"/>
                <a:cs typeface="Courier New"/>
                <a:sym typeface="Courier New"/>
              </a:rPr>
              <a:t>$60,000</a:t>
            </a:r>
            <a:r>
              <a:rPr lang="en" sz="2400">
                <a:latin typeface="Courier New"/>
                <a:ea typeface="Courier New"/>
                <a:cs typeface="Courier New"/>
                <a:sym typeface="Courier New"/>
              </a:rPr>
              <a:t> </a:t>
            </a:r>
            <a:r>
              <a:rPr lang="en" sz="2400">
                <a:latin typeface="Red Hat Text"/>
                <a:ea typeface="Red Hat Text"/>
                <a:cs typeface="Red Hat Text"/>
                <a:sym typeface="Red Hat Text"/>
              </a:rPr>
              <a:t>BEA Weblogic</a:t>
            </a:r>
            <a:endParaRPr sz="2400">
              <a:latin typeface="Red Hat Text"/>
              <a:ea typeface="Red Hat Text"/>
              <a:cs typeface="Red Hat Text"/>
              <a:sym typeface="Red Hat Text"/>
            </a:endParaRPr>
          </a:p>
          <a:p>
            <a:pPr indent="-457200" lvl="0" marL="457200" rtl="0" algn="l">
              <a:spcBef>
                <a:spcPts val="600"/>
              </a:spcBef>
              <a:spcAft>
                <a:spcPts val="0"/>
              </a:spcAft>
              <a:buNone/>
            </a:pPr>
            <a:r>
              <a:rPr lang="en" sz="2400">
                <a:latin typeface="Courier New"/>
                <a:ea typeface="Courier New"/>
                <a:cs typeface="Courier New"/>
                <a:sym typeface="Courier New"/>
              </a:rPr>
              <a:t>+   </a:t>
            </a:r>
            <a:r>
              <a:rPr b="1" lang="en" sz="2400">
                <a:latin typeface="Courier New"/>
                <a:ea typeface="Courier New"/>
                <a:cs typeface="Courier New"/>
                <a:sym typeface="Courier New"/>
              </a:rPr>
              <a:t>$92,000</a:t>
            </a:r>
            <a:r>
              <a:rPr lang="en" sz="2400">
                <a:latin typeface="Courier New"/>
                <a:ea typeface="Courier New"/>
                <a:cs typeface="Courier New"/>
                <a:sym typeface="Courier New"/>
              </a:rPr>
              <a:t> </a:t>
            </a:r>
            <a:r>
              <a:rPr lang="en" sz="2400">
                <a:latin typeface="Red Hat Text"/>
                <a:ea typeface="Red Hat Text"/>
                <a:cs typeface="Red Hat Text"/>
                <a:sym typeface="Red Hat Text"/>
              </a:rPr>
              <a:t>Sun Sparc DB Server Box (8 CPUs)</a:t>
            </a:r>
            <a:endParaRPr sz="2400">
              <a:latin typeface="Red Hat Text"/>
              <a:ea typeface="Red Hat Text"/>
              <a:cs typeface="Red Hat Text"/>
              <a:sym typeface="Red Hat Text"/>
            </a:endParaRPr>
          </a:p>
          <a:p>
            <a:pPr indent="-457200" lvl="0" marL="457200" rtl="0" algn="l">
              <a:spcBef>
                <a:spcPts val="600"/>
              </a:spcBef>
              <a:spcAft>
                <a:spcPts val="0"/>
              </a:spcAft>
              <a:buNone/>
            </a:pPr>
            <a:r>
              <a:rPr lang="en" sz="2400">
                <a:latin typeface="Courier New"/>
                <a:ea typeface="Courier New"/>
                <a:cs typeface="Courier New"/>
                <a:sym typeface="Courier New"/>
              </a:rPr>
              <a:t>+  </a:t>
            </a:r>
            <a:r>
              <a:rPr b="1" lang="en" sz="2400">
                <a:latin typeface="Courier New"/>
                <a:ea typeface="Courier New"/>
                <a:cs typeface="Courier New"/>
                <a:sym typeface="Courier New"/>
              </a:rPr>
              <a:t>$243,000</a:t>
            </a:r>
            <a:r>
              <a:rPr lang="en" sz="2400">
                <a:latin typeface="Courier New"/>
                <a:ea typeface="Courier New"/>
                <a:cs typeface="Courier New"/>
                <a:sym typeface="Courier New"/>
              </a:rPr>
              <a:t> </a:t>
            </a:r>
            <a:r>
              <a:rPr lang="en" sz="2400">
                <a:latin typeface="Red Hat Text"/>
                <a:ea typeface="Red Hat Text"/>
                <a:cs typeface="Red Hat Text"/>
                <a:sym typeface="Red Hat Text"/>
              </a:rPr>
              <a:t>Oracle RDBMS</a:t>
            </a:r>
            <a:endParaRPr sz="2400">
              <a:latin typeface="Red Hat Text"/>
              <a:ea typeface="Red Hat Text"/>
              <a:cs typeface="Red Hat Text"/>
              <a:sym typeface="Red Hat Text"/>
            </a:endParaRPr>
          </a:p>
          <a:p>
            <a:pPr indent="-457200" lvl="0" marL="457200" rtl="0" algn="l">
              <a:spcBef>
                <a:spcPts val="600"/>
              </a:spcBef>
              <a:spcAft>
                <a:spcPts val="0"/>
              </a:spcAft>
              <a:buNone/>
            </a:pPr>
            <a:r>
              <a:rPr lang="en" sz="2400">
                <a:latin typeface="Courier New"/>
                <a:ea typeface="Courier New"/>
                <a:cs typeface="Courier New"/>
                <a:sym typeface="Courier New"/>
              </a:rPr>
              <a:t>+   </a:t>
            </a:r>
            <a:r>
              <a:rPr b="1" lang="en" sz="2400">
                <a:latin typeface="Courier New"/>
                <a:ea typeface="Courier New"/>
                <a:cs typeface="Courier New"/>
                <a:sym typeface="Courier New"/>
              </a:rPr>
              <a:t>$50,000</a:t>
            </a:r>
            <a:r>
              <a:rPr lang="en" sz="2400">
                <a:latin typeface="Courier New"/>
                <a:ea typeface="Courier New"/>
                <a:cs typeface="Courier New"/>
                <a:sym typeface="Courier New"/>
              </a:rPr>
              <a:t> </a:t>
            </a:r>
            <a:r>
              <a:rPr lang="en" sz="2400">
                <a:latin typeface="Red Hat Text"/>
                <a:ea typeface="Red Hat Text"/>
                <a:cs typeface="Red Hat Text"/>
                <a:sym typeface="Red Hat Text"/>
              </a:rPr>
              <a:t>Symantec Visual Café for 10 developers</a:t>
            </a:r>
            <a:endParaRPr sz="2400">
              <a:latin typeface="Red Hat Text"/>
              <a:ea typeface="Red Hat Text"/>
              <a:cs typeface="Red Hat Text"/>
              <a:sym typeface="Red Hat Text"/>
            </a:endParaRPr>
          </a:p>
          <a:p>
            <a:pPr indent="-457200" lvl="0" marL="457200" rtl="0" algn="l">
              <a:spcBef>
                <a:spcPts val="600"/>
              </a:spcBef>
              <a:spcAft>
                <a:spcPts val="0"/>
              </a:spcAft>
              <a:buNone/>
            </a:pP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457200" lvl="0" marL="457200" rtl="0" algn="l">
              <a:spcBef>
                <a:spcPts val="600"/>
              </a:spcBef>
              <a:spcAft>
                <a:spcPts val="0"/>
              </a:spcAft>
              <a:buNone/>
            </a:pPr>
            <a:r>
              <a:rPr lang="en" sz="2400">
                <a:latin typeface="Courier New"/>
                <a:ea typeface="Courier New"/>
                <a:cs typeface="Courier New"/>
                <a:sym typeface="Courier New"/>
              </a:rPr>
              <a:t>   </a:t>
            </a:r>
            <a:r>
              <a:rPr b="1" lang="en" sz="2400">
                <a:latin typeface="Courier New"/>
                <a:ea typeface="Courier New"/>
                <a:cs typeface="Courier New"/>
                <a:sym typeface="Courier New"/>
              </a:rPr>
              <a:t>$463,000</a:t>
            </a:r>
            <a:r>
              <a:rPr lang="en" sz="2400">
                <a:latin typeface="Courier New"/>
                <a:ea typeface="Courier New"/>
                <a:cs typeface="Courier New"/>
                <a:sym typeface="Courier New"/>
              </a:rPr>
              <a:t> (capex) + </a:t>
            </a:r>
            <a:r>
              <a:rPr b="1" lang="en" sz="2400">
                <a:latin typeface="Courier New"/>
                <a:ea typeface="Courier New"/>
                <a:cs typeface="Courier New"/>
                <a:sym typeface="Courier New"/>
              </a:rPr>
              <a:t>~$80,000</a:t>
            </a:r>
            <a:r>
              <a:rPr lang="en" sz="2400">
                <a:latin typeface="Courier New"/>
                <a:ea typeface="Courier New"/>
                <a:cs typeface="Courier New"/>
                <a:sym typeface="Courier New"/>
              </a:rPr>
              <a:t> annual maint (opex)</a:t>
            </a:r>
            <a:endParaRPr sz="2400">
              <a:latin typeface="Courier New"/>
              <a:ea typeface="Courier New"/>
              <a:cs typeface="Courier New"/>
              <a:sym typeface="Courier New"/>
            </a:endParaRPr>
          </a:p>
          <a:p>
            <a:pPr indent="0" lvl="0" marL="0" rtl="0" algn="l">
              <a:lnSpc>
                <a:spcPct val="90000"/>
              </a:lnSpc>
              <a:spcBef>
                <a:spcPts val="1300"/>
              </a:spcBef>
              <a:spcAft>
                <a:spcPts val="2100"/>
              </a:spcAft>
              <a:buNone/>
            </a:pPr>
            <a:r>
              <a:t/>
            </a:r>
            <a:endParaRPr sz="2400">
              <a:latin typeface="Courier New"/>
              <a:ea typeface="Courier New"/>
              <a:cs typeface="Courier New"/>
              <a:sym typeface="Courier New"/>
            </a:endParaRPr>
          </a:p>
        </p:txBody>
      </p:sp>
      <p:sp>
        <p:nvSpPr>
          <p:cNvPr id="6387" name="Google Shape;6387;p510"/>
          <p:cNvSpPr txBox="1"/>
          <p:nvPr/>
        </p:nvSpPr>
        <p:spPr>
          <a:xfrm>
            <a:off x="736600" y="569384"/>
            <a:ext cx="10515600" cy="13251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lang="en" sz="2700">
                <a:latin typeface="Red Hat Text"/>
                <a:ea typeface="Red Hat Text"/>
                <a:cs typeface="Red Hat Text"/>
                <a:sym typeface="Red Hat Text"/>
              </a:rPr>
              <a:t>Cost of a Java-based Web App circa 1999</a:t>
            </a:r>
            <a:endParaRPr sz="2700">
              <a:latin typeface="Red Hat Text"/>
              <a:ea typeface="Red Hat Text"/>
              <a:cs typeface="Red Hat Text"/>
              <a:sym typeface="Red Hat Text"/>
            </a:endParaRPr>
          </a:p>
        </p:txBody>
      </p:sp>
      <p:sp>
        <p:nvSpPr>
          <p:cNvPr id="6388" name="Google Shape;6388;p5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ervices Portfolio FY20 Widescreen">
  <a:themeElements>
    <a:clrScheme name="Simple Light">
      <a:dk1>
        <a:srgbClr val="000000"/>
      </a:dk1>
      <a:lt1>
        <a:srgbClr val="FFFFFF"/>
      </a:lt1>
      <a:dk2>
        <a:srgbClr val="535353"/>
      </a:dk2>
      <a:lt2>
        <a:srgbClr val="DCDCDC"/>
      </a:lt2>
      <a:accent1>
        <a:srgbClr val="EE0000"/>
      </a:accent1>
      <a:accent2>
        <a:srgbClr val="007A87"/>
      </a:accent2>
      <a:accent3>
        <a:srgbClr val="0088CE"/>
      </a:accent3>
      <a:accent4>
        <a:srgbClr val="3F9C35"/>
      </a:accent4>
      <a:accent5>
        <a:srgbClr val="EC7A08"/>
      </a:accent5>
      <a:accent6>
        <a:srgbClr val="3B0083"/>
      </a:accent6>
      <a:hlink>
        <a:srgbClr val="38C8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